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6" r:id="rId8"/>
    <p:sldId id="271" r:id="rId9"/>
    <p:sldId id="272" r:id="rId10"/>
    <p:sldId id="273" r:id="rId11"/>
    <p:sldId id="274" r:id="rId12"/>
    <p:sldId id="275" r:id="rId13"/>
    <p:sldId id="27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875"/>
    <p:restoredTop sz="94719"/>
  </p:normalViewPr>
  <p:slideViewPr>
    <p:cSldViewPr snapToGrid="0">
      <p:cViewPr varScale="1">
        <p:scale>
          <a:sx n="152" d="100"/>
          <a:sy n="152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A8D2-06F5-36E2-48F9-DACFCD724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83BF52-BA6D-84B7-7B2A-82FC319D3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3D5AB-E9E3-24E0-7575-5E5F9CC2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2EBB2-B992-9ACE-CE23-517E0F91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32E7D-FD5D-AB9D-DCB1-BA28517CA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D83F-2D84-D9DE-5E31-145AAA1A4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BE7C9-00EC-E695-2760-BF35B620F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37293-1C20-8EFE-B979-3D78F8D2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73728-D78A-7721-C358-8DACCD44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4ABC9-514B-CB66-68AB-A68DDBC51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5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16B3F-A172-A623-354E-DB9C33D45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4CE54-4775-D770-7B33-61547CDB7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64750-232F-D3C4-7CB2-590D377D2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592B6-7A45-588F-2A82-CEC071F25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8DD2E-71FD-6BA6-9912-B1960460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09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C00C-CF95-3DD3-80B3-D20093B3B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1E648-0420-E5E3-4422-2AA467DDD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9780F-BCC1-9384-4152-5AB352F8D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D87C5-D388-6F0B-1862-1D0502EB3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569C5-1178-727B-7854-EF665739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F1680-4994-C1AC-915B-537B7B6B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7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53DC0-F36F-72D7-2FCD-66E87A37F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116D7-8EEB-8D0A-EBFF-DBC32E5CA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D7C95-E2FF-AA6D-60DD-DC9077995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C37149-A0B3-EE60-1CA9-028861415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6BCC7F-0B4B-C08F-FF8C-B2714678D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43AF76-BE77-C934-049A-3F1076F95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DBB021-0520-52A4-E564-9F54B96DA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DDAB4E-A296-3142-5974-31020DA7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4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6D34E-9516-CF3D-EA27-8B287AB8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DC837-1BA3-3661-1021-4F804979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913E8-423E-FDF6-E743-6BBBD6EA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EC48F-39BE-3EA0-29ED-22F9A8715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0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9CCB6D-0044-2333-CDFA-B6F6CCCD4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BDBB73-9890-64D8-D050-6C47C0F3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01BEB9-AC15-8B0C-BA1C-3EA6C4EC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18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654B-C6F7-380E-60A3-11913DF3F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0C0C0-60C8-A2D8-15CD-649359A8E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7FFEC-966F-B7BA-F2B2-E64355C10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88D90-3FE8-6CC1-01B8-70115190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D4D8E-CEDB-F7DA-3944-AEEB3BF6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6E1C30-6F75-5B24-84FF-10B68DF6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7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03A4-DB51-FA07-1AF4-F2E9275BD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99EAC5-29C9-1A29-B062-60C5D274D6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DF1AF-B8A7-CEB2-8CE5-CF2248C5C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E150F-AA13-4DC8-E3CF-A9DECB55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136BC-DD97-44BB-DA4C-C544AA3AA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4C987-30D1-82CF-CDA6-C8823A6AB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84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9CD81-81CA-BFDB-F861-F4D7D1EC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4DF8BA-1567-247E-AD5D-BC2EA1C2F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A04B1-952A-F954-C1DC-5637E693E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9171F-E36D-7888-7B7A-C9462067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9B4A9-F2B5-F80C-FD30-70F11418A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56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FB6731-FC04-D667-E2CE-D6A574CDA8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DEC28-64D4-2A83-1A08-9CE5DF58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00EF-CD55-7BAF-E6CF-ED6E04D7B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A3A7A-9DDE-C38B-60BD-4CA4A410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C348A-E9BE-62DC-CE09-621C63E7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9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D763AC5-9B4C-2DD4-0B39-5EC1C4410C6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1E37C-1644-7812-825D-3220F3BA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DBC19-0DC3-7729-72AC-3C4EA5045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E33A4-2D67-B770-3E78-720D8019B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A6043-E0DF-0245-97DC-1BD74A2A627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D5966-A723-3361-BA49-8960CD532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4163E-C6B6-8DC0-1EA2-BE3E877DE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E4E83-6C63-A944-ADB3-2FC0B4A4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2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dJ0AkP_BFh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82E3A-DEE6-65AB-653D-1244BC3990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193" y="1122363"/>
            <a:ext cx="10720552" cy="2387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香港教育大學</a:t>
            </a:r>
            <a:br>
              <a:rPr lang="en-US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</a:br>
            <a:r>
              <a:rPr lang="en-US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分享音樂創作/創意教育的策略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791D5-8066-DA04-9400-BFBB46F06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0052" y="4170310"/>
            <a:ext cx="9144000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宏宇宙老師</a:t>
            </a:r>
            <a:br>
              <a:rPr lang="en-US" sz="4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</a:br>
            <a: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2004-2022 聖道迦南書院(直資)</a:t>
            </a:r>
            <a:b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</a:br>
            <a: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2019-2021  課程發展議會</a:t>
            </a:r>
            <a:b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</a:br>
            <a: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         – 香港考試及評核局音樂委員會(作曲/聆聽：流行音樂)</a:t>
            </a:r>
            <a:b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</a:br>
            <a:r>
              <a:rPr lang="en-US" sz="2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2022-2025 聖公會梁季彜中學(津校)</a:t>
            </a:r>
            <a:endParaRPr lang="en-US" sz="4000" b="1" dirty="0">
              <a:latin typeface="XINGKAI TC LIGHT" panose="02010600040101010101" pitchFamily="2" charset="-120"/>
              <a:ea typeface="XINGKAI TC LIGHT" panose="02010600040101010101" pitchFamily="2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AD6FAF-B6FB-D66E-BD95-43AC56C84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663" y="3718031"/>
            <a:ext cx="256032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4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B108-D0EE-0947-E4DE-B1504308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緣起問題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ECDA4-0632-195C-D76F-545546DB9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學生上了三年的音樂課，</a:t>
            </a:r>
            <a:b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</a:br>
            <a: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他真的已具備</a:t>
            </a:r>
            <a:b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</a:br>
            <a: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成為專業音樂人的</a:t>
            </a:r>
            <a:b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</a:br>
            <a: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音樂基礎嗎？</a:t>
            </a:r>
            <a:endParaRPr lang="en-US" sz="6000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B710675F-69B4-EF4C-DDE3-D8AECA6FDD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15" r="8190" b="6915"/>
          <a:stretch/>
        </p:blipFill>
        <p:spPr>
          <a:xfrm>
            <a:off x="10066632" y="41384"/>
            <a:ext cx="2074579" cy="17842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3D34E6-879A-4C42-FB96-0DC7C0797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9" y="4837120"/>
            <a:ext cx="3705596" cy="19746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7CE6CD-5639-4CC0-2F87-6D45CEBB9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292" y="4545874"/>
            <a:ext cx="3840919" cy="22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0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283F-E60B-B89D-B642-90636D45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在音樂課教學生使用編曲軟件</a:t>
            </a:r>
            <a:endParaRPr lang="en-US" sz="6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4E959A-01BA-7207-8F78-F940E037E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918" y="1736560"/>
            <a:ext cx="652365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BCBF57-7C7B-143B-BF0F-F287189EA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8" y="2827611"/>
            <a:ext cx="6550685" cy="366526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39429AF-CCD0-0FF3-9409-F151D6A8D894}"/>
              </a:ext>
            </a:extLst>
          </p:cNvPr>
          <p:cNvSpPr txBox="1">
            <a:spLocks/>
          </p:cNvSpPr>
          <p:nvPr/>
        </p:nvSpPr>
        <p:spPr>
          <a:xfrm>
            <a:off x="7614435" y="1456176"/>
            <a:ext cx="44226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rgbClr val="C00000"/>
                </a:solidFill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Soundtrap? GarageBand?</a:t>
            </a:r>
            <a:endParaRPr lang="en-US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75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23E3-080A-E8BB-4B56-4E90D9FE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究竟教作曲，還是教創意？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24F1C-E2AC-F85F-B3D1-44E716AE7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32" y="2463800"/>
            <a:ext cx="3810000" cy="254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B29583-E8E1-FBF2-B2D5-C4F4BFE07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312" y="3233464"/>
            <a:ext cx="1638300" cy="1231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252647-0E3B-37EA-F8C6-51C66A332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992" y="2481098"/>
            <a:ext cx="4810238" cy="252270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A1A00F6-6708-3ED0-7A67-C76C2ADDF18F}"/>
              </a:ext>
            </a:extLst>
          </p:cNvPr>
          <p:cNvSpPr txBox="1">
            <a:spLocks/>
          </p:cNvSpPr>
          <p:nvPr/>
        </p:nvSpPr>
        <p:spPr>
          <a:xfrm>
            <a:off x="2206735" y="5221013"/>
            <a:ext cx="77785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您的教學目標是…？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92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EA2B3-0575-D9E7-5C6C-8DE5E2396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9C6D0-D6C7-E7AD-FF2F-A590A10E9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若果教作曲，即是你要教甚麼？</a:t>
            </a:r>
            <a:endParaRPr lang="en-US" sz="6600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3B8FB84B-282E-EF89-70FA-DE7A90B3D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550048"/>
            <a:ext cx="7772400" cy="502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8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3913A-4E61-7B1D-2661-75830CD98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43D11-AC46-B396-44E7-82097EABB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教作曲，即是教組織聲音？</a:t>
            </a:r>
            <a:endParaRPr lang="en-US" sz="6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51B2B8-30CB-3CF4-532C-BFD96F31A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830" y="1432636"/>
            <a:ext cx="8544339" cy="50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2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75EFB-433B-892F-5416-7F58628E2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4472B-B54E-0045-76F4-A17527AE8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教創作旋律，即是教…？</a:t>
            </a:r>
            <a:endParaRPr lang="en-US" sz="6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77C8710-87E3-D3E4-BCFD-869F8CB14B4D}"/>
              </a:ext>
            </a:extLst>
          </p:cNvPr>
          <p:cNvSpPr txBox="1">
            <a:spLocks/>
          </p:cNvSpPr>
          <p:nvPr/>
        </p:nvSpPr>
        <p:spPr>
          <a:xfrm>
            <a:off x="838200" y="1690687"/>
            <a:ext cx="10515600" cy="480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旋律有高低，起伏現輪廓</a:t>
            </a:r>
          </a:p>
          <a:p>
            <a:pPr marL="1143000" indent="-1143000">
              <a:buFontTx/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節奏應多變，長音宜作結</a:t>
            </a:r>
          </a:p>
          <a:p>
            <a:pPr marL="1143000" indent="-1143000">
              <a:buFontTx/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旋律前後音，相鄰似唱歌</a:t>
            </a:r>
            <a:b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</a:b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伴以反跳躍，效果多驚喜</a:t>
            </a:r>
          </a:p>
          <a:p>
            <a:pPr marL="1143000" indent="-1143000">
              <a:buFontTx/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重複成結構，變化助發展</a:t>
            </a:r>
          </a:p>
        </p:txBody>
      </p:sp>
    </p:spTree>
    <p:extLst>
      <p:ext uri="{BB962C8B-B14F-4D97-AF65-F5344CB8AC3E}">
        <p14:creationId xmlns:p14="http://schemas.microsoft.com/office/powerpoint/2010/main" val="4062628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B8C1A-88F5-B7A0-ED70-DA37FE65E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7CA3-05D8-DD49-C2BB-751F6158E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若果教創意，可以教嗎？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5DBB8B-8FC5-3A38-1B6E-123419726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81" y="1619282"/>
            <a:ext cx="7444038" cy="495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08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D5FD6-A04E-1426-EE59-611700877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5589C-4C9C-08F8-E7B4-B3A40D87A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創意是甚麼？</a:t>
            </a:r>
            <a:endParaRPr lang="en-US" sz="6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EC893-E895-F5FF-ABB4-3C2F85A16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807" y="1609343"/>
            <a:ext cx="8358814" cy="444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24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BA368-89B6-D81F-A8F7-EE15E76F4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B7DDD-5008-FF07-E899-C1068E30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創意只能訓練，不能教導。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AA0A17-2E27-3BD1-98D0-72EDA165D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232" y="1609343"/>
            <a:ext cx="7287535" cy="492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64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87606-411D-E200-8379-77774B49E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1BF5-BB49-0E1E-29A8-60F8D2B83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實際的教學操作分享</a:t>
            </a:r>
            <a:endParaRPr lang="en-US" sz="6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6B0F6-FBAB-0027-1455-C0E242F76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270" y="1609343"/>
            <a:ext cx="9423888" cy="471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45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57D96-F1B6-EC19-99E2-586634AC6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DC40-E7A4-03F6-7B1F-FDFDC066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問答環節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B4565A-80FF-DDF5-2D76-B3235F22C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555" y="2107095"/>
            <a:ext cx="5685317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56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6429B-E423-D41C-752C-8B5F41AC6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66A10-D041-869D-3ED1-AB25F4A50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283780"/>
            <a:ext cx="12265572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反思問題</a:t>
            </a:r>
            <a:endParaRPr lang="en-US" sz="6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D81218-1461-8F0C-A2C0-359A77D7FD70}"/>
              </a:ext>
            </a:extLst>
          </p:cNvPr>
          <p:cNvSpPr txBox="1">
            <a:spLocks/>
          </p:cNvSpPr>
          <p:nvPr/>
        </p:nvSpPr>
        <p:spPr>
          <a:xfrm>
            <a:off x="838200" y="1690687"/>
            <a:ext cx="10515600" cy="480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Tx/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教音樂創作，一定要樂譜嗎？</a:t>
            </a:r>
          </a:p>
          <a:p>
            <a:pPr marL="1143000" indent="-1143000">
              <a:buFontTx/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創作音樂只限於組織聲音嗎？您會否接受以</a:t>
            </a:r>
            <a:r>
              <a:rPr lang="en-US" sz="5400" b="1" dirty="0">
                <a:latin typeface="Charmonman" pitchFamily="2" charset="-34"/>
                <a:ea typeface="XINGKAI TC LIGHT" panose="02010600040101010101" pitchFamily="2" charset="-120"/>
                <a:cs typeface="Charmonman" pitchFamily="2" charset="-34"/>
              </a:rPr>
              <a:t>Prompt</a:t>
            </a: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指示</a:t>
            </a:r>
            <a:r>
              <a:rPr lang="en-US" sz="5400" b="1" dirty="0">
                <a:latin typeface="Charmonman" pitchFamily="2" charset="-34"/>
                <a:ea typeface="XINGKAI TC LIGHT" panose="02010600040101010101" pitchFamily="2" charset="-120"/>
                <a:cs typeface="Charmonman" pitchFamily="2" charset="-34"/>
              </a:rPr>
              <a:t>AI</a:t>
            </a:r>
            <a:br>
              <a:rPr lang="en-US" sz="5400" b="1" dirty="0">
                <a:latin typeface="Charmonman" pitchFamily="2" charset="-34"/>
                <a:ea typeface="XINGKAI TC LIGHT" panose="02010600040101010101" pitchFamily="2" charset="-120"/>
                <a:cs typeface="Charmonman" pitchFamily="2" charset="-34"/>
              </a:rPr>
            </a:b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創作音樂？</a:t>
            </a:r>
          </a:p>
          <a:p>
            <a:pPr marL="1143000" indent="-1143000">
              <a:buFontTx/>
              <a:buAutoNum type="arabicPeriod"/>
            </a:pPr>
            <a:r>
              <a:rPr lang="en-US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怎樣教電子音樂工具，才不至於讓音樂課變成電腦課？</a:t>
            </a:r>
          </a:p>
        </p:txBody>
      </p:sp>
    </p:spTree>
    <p:extLst>
      <p:ext uri="{BB962C8B-B14F-4D97-AF65-F5344CB8AC3E}">
        <p14:creationId xmlns:p14="http://schemas.microsoft.com/office/powerpoint/2010/main" val="2730867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57C3-9661-833A-44F4-5784533F2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AE315-0E83-621E-A9A9-0038EE99D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1343533"/>
            <a:ext cx="11713464" cy="1325563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謝謝各位細心聆聽分享！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6E3B92-1E74-D39C-3DE7-7FD4F5D91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676" y="3005201"/>
            <a:ext cx="11882260" cy="31669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6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  <a:t>歡迎各位到我的教學網站瀏覽：</a:t>
            </a:r>
            <a:br>
              <a:rPr lang="en-US" sz="80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Charm" pitchFamily="2" charset="-34"/>
              </a:rPr>
            </a:br>
            <a:r>
              <a:rPr lang="en-US" sz="100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  <a:ea typeface="XINGKAI TC LIGHT" panose="02010600040101010101" pitchFamily="2" charset="-120"/>
                <a:cs typeface="AkayaKanadaka" panose="02010502080401010103" pitchFamily="2" charset="77"/>
              </a:rPr>
              <a:t>el-hub.com</a:t>
            </a:r>
          </a:p>
          <a:p>
            <a:pPr marL="0" indent="0" algn="ctr">
              <a:buNone/>
            </a:pPr>
            <a:r>
              <a:rPr lang="en-US" dirty="0"/>
              <a:t>El：上帝的名字</a:t>
            </a:r>
            <a:br>
              <a:rPr lang="en-US" dirty="0"/>
            </a:br>
            <a:r>
              <a:rPr lang="en-US" dirty="0"/>
              <a:t>Hub： 學習中心</a:t>
            </a:r>
            <a:br>
              <a:rPr lang="en-US" dirty="0"/>
            </a:br>
            <a:r>
              <a:rPr lang="en-US" dirty="0"/>
              <a:t>el-hub 以上帝為學習中心</a:t>
            </a:r>
          </a:p>
        </p:txBody>
      </p:sp>
    </p:spTree>
    <p:extLst>
      <p:ext uri="{BB962C8B-B14F-4D97-AF65-F5344CB8AC3E}">
        <p14:creationId xmlns:p14="http://schemas.microsoft.com/office/powerpoint/2010/main" val="4224286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129</Words>
  <Application>Microsoft Macintosh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XINGKAI TC LIGHT</vt:lpstr>
      <vt:lpstr>Arial</vt:lpstr>
      <vt:lpstr>Calibri</vt:lpstr>
      <vt:lpstr>Calibri Light</vt:lpstr>
      <vt:lpstr>Charmonman</vt:lpstr>
      <vt:lpstr>Monotype Corsiva</vt:lpstr>
      <vt:lpstr>Office Theme</vt:lpstr>
      <vt:lpstr>香港教育大學 分享音樂創作/創意教育的策略</vt:lpstr>
      <vt:lpstr>緣起問題</vt:lpstr>
      <vt:lpstr>在音樂課教學生使用編曲軟件</vt:lpstr>
      <vt:lpstr>究竟教作曲，還是教創意？</vt:lpstr>
      <vt:lpstr>若果教作曲，即是你要教甚麼？</vt:lpstr>
      <vt:lpstr>教作曲，即是教組織聲音？</vt:lpstr>
      <vt:lpstr>教創作旋律，即是教…？</vt:lpstr>
      <vt:lpstr>若果教創意，可以教嗎？</vt:lpstr>
      <vt:lpstr>創意是甚麼？</vt:lpstr>
      <vt:lpstr>創意只能訓練，不能教導。</vt:lpstr>
      <vt:lpstr>實際的教學操作分享</vt:lpstr>
      <vt:lpstr>問答環節</vt:lpstr>
      <vt:lpstr>反思問題</vt:lpstr>
      <vt:lpstr>謝謝各位細心聆聽分享！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Universe Wang</dc:creator>
  <cp:lastModifiedBy>Universe Wang</cp:lastModifiedBy>
  <cp:revision>24</cp:revision>
  <dcterms:created xsi:type="dcterms:W3CDTF">2025-05-06T15:44:35Z</dcterms:created>
  <dcterms:modified xsi:type="dcterms:W3CDTF">2025-09-22T09:05:13Z</dcterms:modified>
</cp:coreProperties>
</file>