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94" r:id="rId4"/>
    <p:sldId id="312" r:id="rId5"/>
    <p:sldId id="313" r:id="rId6"/>
    <p:sldId id="301" r:id="rId7"/>
    <p:sldId id="303" r:id="rId8"/>
    <p:sldId id="300" r:id="rId9"/>
    <p:sldId id="264" r:id="rId10"/>
    <p:sldId id="310" r:id="rId11"/>
    <p:sldId id="311" r:id="rId12"/>
    <p:sldId id="290" r:id="rId13"/>
    <p:sldId id="309" r:id="rId14"/>
  </p:sldIdLst>
  <p:sldSz cx="10691813" cy="7559675"/>
  <p:notesSz cx="9926638" cy="6797675"/>
  <p:embeddedFontLst>
    <p:embeddedFont>
      <p:font typeface="方正粗圓" panose="02000000000000000000" pitchFamily="2" charset="-120"/>
      <p:regular r:id="rId17"/>
    </p:embeddedFont>
    <p:embeddedFont>
      <p:font typeface="Poppins" pitchFamily="2" charset="77"/>
      <p:regular r:id="rId18"/>
      <p:bold r:id="rId19"/>
      <p:italic r:id="rId20"/>
      <p:boldItalic r:id="rId21"/>
    </p:embeddedFont>
    <p:embeddedFont>
      <p:font typeface="Poppins Medium" panose="020B0604020202020204" pitchFamily="34" charset="0"/>
      <p:regular r:id="rId22"/>
      <p:bold r:id="rId23"/>
      <p:italic r:id="rId24"/>
      <p:boldItalic r:id="rId25"/>
    </p:embeddedFont>
    <p:embeddedFont>
      <p:font typeface="Staatliches" pitchFamily="2" charset="0"/>
      <p:regular r:id="rId26"/>
    </p:embeddedFont>
    <p:embeddedFont>
      <p:font typeface="Varela Round" pitchFamily="2" charset="-79"/>
      <p:regular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CB45F4E-3B14-446E-94A0-7BF4DFC9DDEF}">
  <a:tblStyle styleId="{FCB45F4E-3B14-446E-94A0-7BF4DFC9DDE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20" autoAdjust="0"/>
    <p:restoredTop sz="94694"/>
  </p:normalViewPr>
  <p:slideViewPr>
    <p:cSldViewPr snapToGrid="0">
      <p:cViewPr varScale="1">
        <p:scale>
          <a:sx n="110" d="100"/>
          <a:sy n="110" d="100"/>
        </p:scale>
        <p:origin x="1824" y="-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515" cy="341146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l">
              <a:defRPr sz="11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2041" y="2"/>
            <a:ext cx="4302515" cy="341146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r">
              <a:defRPr sz="1100"/>
            </a:lvl1pPr>
          </a:lstStyle>
          <a:p>
            <a:fld id="{28AD4454-3E28-4F98-AE74-08BFC3D69F0A}" type="datetimeFigureOut">
              <a:rPr lang="zh-HK" altLang="en-US" smtClean="0"/>
              <a:t>02/06/25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6456531"/>
            <a:ext cx="4302515" cy="341146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l">
              <a:defRPr sz="1100"/>
            </a:lvl1pPr>
          </a:lstStyle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2041" y="6456531"/>
            <a:ext cx="4302515" cy="341146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r">
              <a:defRPr sz="1100"/>
            </a:lvl1pPr>
          </a:lstStyle>
          <a:p>
            <a:fld id="{C6A2D47D-C175-431D-AB6F-3A46438D420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489425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773" tIns="83773" rIns="83773" bIns="83773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9" name="Google Shape;2409;p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5043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>
          <a:extLst>
            <a:ext uri="{FF2B5EF4-FFF2-40B4-BE49-F238E27FC236}">
              <a16:creationId xmlns:a16="http://schemas.microsoft.com/office/drawing/2014/main" id="{D877AD1D-3B4D-218A-859E-9EE5095A1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>
            <a:extLst>
              <a:ext uri="{FF2B5EF4-FFF2-40B4-BE49-F238E27FC236}">
                <a16:creationId xmlns:a16="http://schemas.microsoft.com/office/drawing/2014/main" id="{98D9AF5C-2BFE-8C4B-3C43-6E10B0DB6E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>
            <a:extLst>
              <a:ext uri="{FF2B5EF4-FFF2-40B4-BE49-F238E27FC236}">
                <a16:creationId xmlns:a16="http://schemas.microsoft.com/office/drawing/2014/main" id="{2C414095-FCDA-D12D-DC61-01749817DD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5654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>
          <a:extLst>
            <a:ext uri="{FF2B5EF4-FFF2-40B4-BE49-F238E27FC236}">
              <a16:creationId xmlns:a16="http://schemas.microsoft.com/office/drawing/2014/main" id="{16839308-2FFE-ED63-AEB9-BC9A20CBE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>
            <a:extLst>
              <a:ext uri="{FF2B5EF4-FFF2-40B4-BE49-F238E27FC236}">
                <a16:creationId xmlns:a16="http://schemas.microsoft.com/office/drawing/2014/main" id="{EE294D38-0662-6497-69D7-4B96228E94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>
            <a:extLst>
              <a:ext uri="{FF2B5EF4-FFF2-40B4-BE49-F238E27FC236}">
                <a16:creationId xmlns:a16="http://schemas.microsoft.com/office/drawing/2014/main" id="{CB4DA25F-6F18-37F6-8883-4ABAC78135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2698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5332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2164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438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2" name="Google Shape;2812;ge168c4f60f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3" name="Google Shape;2813;ge168c4f60f_0_106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6184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39417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39935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e168c4f60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60688" y="434975"/>
            <a:ext cx="3084512" cy="2181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e168c4f60f_0_67:notes"/>
          <p:cNvSpPr txBox="1">
            <a:spLocks noGrp="1"/>
          </p:cNvSpPr>
          <p:nvPr>
            <p:ph type="body" idx="1"/>
          </p:nvPr>
        </p:nvSpPr>
        <p:spPr>
          <a:xfrm>
            <a:off x="900527" y="2761461"/>
            <a:ext cx="7204213" cy="2616120"/>
          </a:xfrm>
          <a:prstGeom prst="rect">
            <a:avLst/>
          </a:prstGeom>
        </p:spPr>
        <p:txBody>
          <a:bodyPr spcFirstLastPara="1" wrap="square" lIns="83773" tIns="83773" rIns="83773" bIns="8377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7944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FFF8EF">
            <a:alpha val="57540"/>
          </a:srgbClr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534" y="5"/>
            <a:ext cx="10692635" cy="7559619"/>
            <a:chOff x="534" y="5"/>
            <a:chExt cx="10692635" cy="7559619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202650" y="5"/>
              <a:ext cx="10296050" cy="7559619"/>
              <a:chOff x="334175" y="-104425"/>
              <a:chExt cx="10296050" cy="7643700"/>
            </a:xfrm>
          </p:grpSpPr>
          <p:cxnSp>
            <p:nvCxnSpPr>
              <p:cNvPr id="11" name="Google Shape;11;p2"/>
              <p:cNvCxnSpPr/>
              <p:nvPr/>
            </p:nvCxnSpPr>
            <p:spPr>
              <a:xfrm>
                <a:off x="3341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" name="Google Shape;12;p2"/>
              <p:cNvCxnSpPr/>
              <p:nvPr/>
            </p:nvCxnSpPr>
            <p:spPr>
              <a:xfrm>
                <a:off x="6370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" name="Google Shape;13;p2"/>
              <p:cNvCxnSpPr/>
              <p:nvPr/>
            </p:nvCxnSpPr>
            <p:spPr>
              <a:xfrm>
                <a:off x="9398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" name="Google Shape;14;p2"/>
              <p:cNvCxnSpPr/>
              <p:nvPr/>
            </p:nvCxnSpPr>
            <p:spPr>
              <a:xfrm>
                <a:off x="12426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" name="Google Shape;15;p2"/>
              <p:cNvCxnSpPr/>
              <p:nvPr/>
            </p:nvCxnSpPr>
            <p:spPr>
              <a:xfrm>
                <a:off x="15454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" name="Google Shape;16;p2"/>
              <p:cNvCxnSpPr/>
              <p:nvPr/>
            </p:nvCxnSpPr>
            <p:spPr>
              <a:xfrm>
                <a:off x="18483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>
                <a:off x="21511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>
                <a:off x="24539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" name="Google Shape;19;p2"/>
              <p:cNvCxnSpPr/>
              <p:nvPr/>
            </p:nvCxnSpPr>
            <p:spPr>
              <a:xfrm>
                <a:off x="27567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>
                <a:off x="30596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>
                <a:off x="33624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" name="Google Shape;22;p2"/>
              <p:cNvCxnSpPr/>
              <p:nvPr/>
            </p:nvCxnSpPr>
            <p:spPr>
              <a:xfrm>
                <a:off x="36652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" name="Google Shape;23;p2"/>
              <p:cNvCxnSpPr/>
              <p:nvPr/>
            </p:nvCxnSpPr>
            <p:spPr>
              <a:xfrm>
                <a:off x="39680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" name="Google Shape;24;p2"/>
              <p:cNvCxnSpPr/>
              <p:nvPr/>
            </p:nvCxnSpPr>
            <p:spPr>
              <a:xfrm>
                <a:off x="42709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" name="Google Shape;25;p2"/>
              <p:cNvCxnSpPr/>
              <p:nvPr/>
            </p:nvCxnSpPr>
            <p:spPr>
              <a:xfrm>
                <a:off x="45737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" name="Google Shape;26;p2"/>
              <p:cNvCxnSpPr/>
              <p:nvPr/>
            </p:nvCxnSpPr>
            <p:spPr>
              <a:xfrm>
                <a:off x="48765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" name="Google Shape;27;p2"/>
              <p:cNvCxnSpPr/>
              <p:nvPr/>
            </p:nvCxnSpPr>
            <p:spPr>
              <a:xfrm>
                <a:off x="51793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>
                <a:off x="54822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>
                <a:off x="57850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>
                <a:off x="60878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>
                <a:off x="63906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>
                <a:off x="66935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>
                <a:off x="69963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>
                <a:off x="72991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>
                <a:off x="76019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>
                <a:off x="79048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>
                <a:off x="82076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>
                <a:off x="85104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>
                <a:off x="88132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>
                <a:off x="91161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>
                <a:off x="94189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>
                <a:off x="97217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>
                <a:off x="100245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" name="Google Shape;44;p2"/>
              <p:cNvCxnSpPr/>
              <p:nvPr/>
            </p:nvCxnSpPr>
            <p:spPr>
              <a:xfrm>
                <a:off x="103274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" name="Google Shape;45;p2"/>
              <p:cNvCxnSpPr/>
              <p:nvPr/>
            </p:nvCxnSpPr>
            <p:spPr>
              <a:xfrm>
                <a:off x="106302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46" name="Google Shape;46;p2"/>
            <p:cNvGrpSpPr/>
            <p:nvPr/>
          </p:nvGrpSpPr>
          <p:grpSpPr>
            <a:xfrm>
              <a:off x="534" y="180550"/>
              <a:ext cx="10692635" cy="7267800"/>
              <a:chOff x="-1570252" y="256750"/>
              <a:chExt cx="14915100" cy="7267800"/>
            </a:xfrm>
          </p:grpSpPr>
          <p:cxnSp>
            <p:nvCxnSpPr>
              <p:cNvPr id="47" name="Google Shape;47;p2"/>
              <p:cNvCxnSpPr/>
              <p:nvPr/>
            </p:nvCxnSpPr>
            <p:spPr>
              <a:xfrm>
                <a:off x="5887298" y="-72008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" name="Google Shape;48;p2"/>
              <p:cNvCxnSpPr/>
              <p:nvPr/>
            </p:nvCxnSpPr>
            <p:spPr>
              <a:xfrm>
                <a:off x="5887298" y="-68979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" name="Google Shape;49;p2"/>
              <p:cNvCxnSpPr/>
              <p:nvPr/>
            </p:nvCxnSpPr>
            <p:spPr>
              <a:xfrm>
                <a:off x="5887298" y="-65951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" name="Google Shape;50;p2"/>
              <p:cNvCxnSpPr/>
              <p:nvPr/>
            </p:nvCxnSpPr>
            <p:spPr>
              <a:xfrm>
                <a:off x="5887298" y="-62923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" name="Google Shape;51;p2"/>
              <p:cNvCxnSpPr/>
              <p:nvPr/>
            </p:nvCxnSpPr>
            <p:spPr>
              <a:xfrm>
                <a:off x="5887298" y="-59895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" name="Google Shape;52;p2"/>
              <p:cNvCxnSpPr/>
              <p:nvPr/>
            </p:nvCxnSpPr>
            <p:spPr>
              <a:xfrm>
                <a:off x="5887298" y="-56866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" name="Google Shape;53;p2"/>
              <p:cNvCxnSpPr/>
              <p:nvPr/>
            </p:nvCxnSpPr>
            <p:spPr>
              <a:xfrm>
                <a:off x="5887298" y="-53838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" name="Google Shape;54;p2"/>
              <p:cNvCxnSpPr/>
              <p:nvPr/>
            </p:nvCxnSpPr>
            <p:spPr>
              <a:xfrm>
                <a:off x="5887298" y="-50810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" name="Google Shape;55;p2"/>
              <p:cNvCxnSpPr/>
              <p:nvPr/>
            </p:nvCxnSpPr>
            <p:spPr>
              <a:xfrm>
                <a:off x="5887298" y="-47782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" name="Google Shape;56;p2"/>
              <p:cNvCxnSpPr/>
              <p:nvPr/>
            </p:nvCxnSpPr>
            <p:spPr>
              <a:xfrm>
                <a:off x="5887298" y="-44753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" name="Google Shape;57;p2"/>
              <p:cNvCxnSpPr/>
              <p:nvPr/>
            </p:nvCxnSpPr>
            <p:spPr>
              <a:xfrm>
                <a:off x="5887298" y="-41725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" name="Google Shape;58;p2"/>
              <p:cNvCxnSpPr/>
              <p:nvPr/>
            </p:nvCxnSpPr>
            <p:spPr>
              <a:xfrm>
                <a:off x="5887298" y="-38697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" name="Google Shape;59;p2"/>
              <p:cNvCxnSpPr/>
              <p:nvPr/>
            </p:nvCxnSpPr>
            <p:spPr>
              <a:xfrm>
                <a:off x="5887298" y="-35669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" name="Google Shape;60;p2"/>
              <p:cNvCxnSpPr/>
              <p:nvPr/>
            </p:nvCxnSpPr>
            <p:spPr>
              <a:xfrm>
                <a:off x="5887298" y="-32640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" name="Google Shape;61;p2"/>
              <p:cNvCxnSpPr/>
              <p:nvPr/>
            </p:nvCxnSpPr>
            <p:spPr>
              <a:xfrm>
                <a:off x="5887298" y="-29612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" name="Google Shape;62;p2"/>
              <p:cNvCxnSpPr/>
              <p:nvPr/>
            </p:nvCxnSpPr>
            <p:spPr>
              <a:xfrm>
                <a:off x="5887298" y="-26584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" name="Google Shape;63;p2"/>
              <p:cNvCxnSpPr/>
              <p:nvPr/>
            </p:nvCxnSpPr>
            <p:spPr>
              <a:xfrm>
                <a:off x="5887298" y="-23556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" name="Google Shape;64;p2"/>
              <p:cNvCxnSpPr/>
              <p:nvPr/>
            </p:nvCxnSpPr>
            <p:spPr>
              <a:xfrm>
                <a:off x="5887298" y="-20527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" name="Google Shape;65;p2"/>
              <p:cNvCxnSpPr/>
              <p:nvPr/>
            </p:nvCxnSpPr>
            <p:spPr>
              <a:xfrm>
                <a:off x="5887298" y="-17499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" name="Google Shape;66;p2"/>
              <p:cNvCxnSpPr/>
              <p:nvPr/>
            </p:nvCxnSpPr>
            <p:spPr>
              <a:xfrm>
                <a:off x="5887298" y="-14471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" name="Google Shape;67;p2"/>
              <p:cNvCxnSpPr/>
              <p:nvPr/>
            </p:nvCxnSpPr>
            <p:spPr>
              <a:xfrm>
                <a:off x="5887298" y="-11443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" name="Google Shape;68;p2"/>
              <p:cNvCxnSpPr/>
              <p:nvPr/>
            </p:nvCxnSpPr>
            <p:spPr>
              <a:xfrm>
                <a:off x="5887298" y="-8414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" name="Google Shape;69;p2"/>
              <p:cNvCxnSpPr/>
              <p:nvPr/>
            </p:nvCxnSpPr>
            <p:spPr>
              <a:xfrm>
                <a:off x="5887298" y="-5386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" name="Google Shape;70;p2"/>
              <p:cNvCxnSpPr/>
              <p:nvPr/>
            </p:nvCxnSpPr>
            <p:spPr>
              <a:xfrm>
                <a:off x="5887298" y="-2358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" name="Google Shape;71;p2"/>
              <p:cNvCxnSpPr/>
              <p:nvPr/>
            </p:nvCxnSpPr>
            <p:spPr>
              <a:xfrm>
                <a:off x="5887298" y="670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72" name="Google Shape;72;p2"/>
          <p:cNvGrpSpPr/>
          <p:nvPr/>
        </p:nvGrpSpPr>
        <p:grpSpPr>
          <a:xfrm>
            <a:off x="-45722" y="-104409"/>
            <a:ext cx="11241030" cy="7769128"/>
            <a:chOff x="-45722" y="-104409"/>
            <a:chExt cx="11241030" cy="7769128"/>
          </a:xfrm>
        </p:grpSpPr>
        <p:grpSp>
          <p:nvGrpSpPr>
            <p:cNvPr id="73" name="Google Shape;73;p2"/>
            <p:cNvGrpSpPr/>
            <p:nvPr/>
          </p:nvGrpSpPr>
          <p:grpSpPr>
            <a:xfrm>
              <a:off x="-45722" y="-104409"/>
              <a:ext cx="11168519" cy="7769128"/>
              <a:chOff x="-45722" y="-104409"/>
              <a:chExt cx="11168519" cy="7769128"/>
            </a:xfrm>
          </p:grpSpPr>
          <p:sp>
            <p:nvSpPr>
              <p:cNvPr id="74" name="Google Shape;74;p2"/>
              <p:cNvSpPr/>
              <p:nvPr/>
            </p:nvSpPr>
            <p:spPr>
              <a:xfrm>
                <a:off x="7901536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7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24"/>
                      <a:pt x="16103" y="12650"/>
                      <a:pt x="16103" y="8208"/>
                    </a:cubicBezTo>
                    <a:cubicBezTo>
                      <a:pt x="16103" y="4662"/>
                      <a:pt x="13871" y="949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7251687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9" y="13788"/>
                      <a:pt x="3116" y="13788"/>
                    </a:cubicBezTo>
                    <a:cubicBezTo>
                      <a:pt x="3411" y="13788"/>
                      <a:pt x="3723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7795239" y="1186483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77" y="6317"/>
                      <a:pt x="3749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40" y="5494"/>
                      <a:pt x="5174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9" y="15130"/>
                      <a:pt x="26865" y="14421"/>
                      <a:pt x="26532" y="13504"/>
                    </a:cubicBezTo>
                    <a:lnTo>
                      <a:pt x="26532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17" y="10189"/>
                      <a:pt x="22645" y="10063"/>
                      <a:pt x="22449" y="10063"/>
                    </a:cubicBezTo>
                    <a:cubicBezTo>
                      <a:pt x="21610" y="10063"/>
                      <a:pt x="20316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6" y="3838"/>
                      <a:pt x="16298" y="3833"/>
                      <a:pt x="16281" y="3833"/>
                    </a:cubicBezTo>
                    <a:cubicBezTo>
                      <a:pt x="15633" y="3833"/>
                      <a:pt x="14146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7839090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0" y="0"/>
                    </a:moveTo>
                    <a:cubicBezTo>
                      <a:pt x="4528" y="0"/>
                      <a:pt x="2664" y="2324"/>
                      <a:pt x="1523" y="4570"/>
                    </a:cubicBezTo>
                    <a:cubicBezTo>
                      <a:pt x="1022" y="5550"/>
                      <a:pt x="668" y="6510"/>
                      <a:pt x="438" y="7240"/>
                    </a:cubicBezTo>
                    <a:cubicBezTo>
                      <a:pt x="334" y="7552"/>
                      <a:pt x="271" y="7844"/>
                      <a:pt x="250" y="8095"/>
                    </a:cubicBezTo>
                    <a:cubicBezTo>
                      <a:pt x="0" y="10097"/>
                      <a:pt x="1418" y="10556"/>
                      <a:pt x="1418" y="10556"/>
                    </a:cubicBezTo>
                    <a:cubicBezTo>
                      <a:pt x="1418" y="10556"/>
                      <a:pt x="1761" y="10694"/>
                      <a:pt x="2199" y="10694"/>
                    </a:cubicBezTo>
                    <a:cubicBezTo>
                      <a:pt x="2768" y="10694"/>
                      <a:pt x="3496" y="10461"/>
                      <a:pt x="3838" y="9388"/>
                    </a:cubicBezTo>
                    <a:cubicBezTo>
                      <a:pt x="4785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3" y="4153"/>
                    </a:cubicBezTo>
                    <a:cubicBezTo>
                      <a:pt x="7551" y="4299"/>
                      <a:pt x="5048" y="12371"/>
                      <a:pt x="9031" y="13476"/>
                    </a:cubicBezTo>
                    <a:cubicBezTo>
                      <a:pt x="9326" y="13558"/>
                      <a:pt x="9607" y="13595"/>
                      <a:pt x="9877" y="13595"/>
                    </a:cubicBezTo>
                    <a:cubicBezTo>
                      <a:pt x="13165" y="13595"/>
                      <a:pt x="14652" y="7977"/>
                      <a:pt x="15300" y="7977"/>
                    </a:cubicBezTo>
                    <a:cubicBezTo>
                      <a:pt x="15317" y="7977"/>
                      <a:pt x="15335" y="7982"/>
                      <a:pt x="15351" y="7991"/>
                    </a:cubicBezTo>
                    <a:cubicBezTo>
                      <a:pt x="16144" y="8408"/>
                      <a:pt x="14079" y="15583"/>
                      <a:pt x="16749" y="16396"/>
                    </a:cubicBezTo>
                    <a:cubicBezTo>
                      <a:pt x="16988" y="16467"/>
                      <a:pt x="17219" y="16498"/>
                      <a:pt x="17441" y="16498"/>
                    </a:cubicBezTo>
                    <a:cubicBezTo>
                      <a:pt x="19335" y="16498"/>
                      <a:pt x="20629" y="14207"/>
                      <a:pt x="21468" y="14207"/>
                    </a:cubicBezTo>
                    <a:cubicBezTo>
                      <a:pt x="21664" y="14207"/>
                      <a:pt x="21836" y="14333"/>
                      <a:pt x="21984" y="14644"/>
                    </a:cubicBezTo>
                    <a:cubicBezTo>
                      <a:pt x="22699" y="16164"/>
                      <a:pt x="23430" y="18021"/>
                      <a:pt x="24583" y="18021"/>
                    </a:cubicBezTo>
                    <a:cubicBezTo>
                      <a:pt x="24775" y="18021"/>
                      <a:pt x="24979" y="17969"/>
                      <a:pt x="25196" y="17856"/>
                    </a:cubicBezTo>
                    <a:cubicBezTo>
                      <a:pt x="25342" y="17794"/>
                      <a:pt x="25446" y="17710"/>
                      <a:pt x="25551" y="17648"/>
                    </a:cubicBezTo>
                    <a:cubicBezTo>
                      <a:pt x="26948" y="16688"/>
                      <a:pt x="25843" y="15437"/>
                      <a:pt x="24800" y="13163"/>
                    </a:cubicBezTo>
                    <a:cubicBezTo>
                      <a:pt x="24001" y="11433"/>
                      <a:pt x="23491" y="9689"/>
                      <a:pt x="22486" y="9689"/>
                    </a:cubicBezTo>
                    <a:cubicBezTo>
                      <a:pt x="21759" y="9689"/>
                      <a:pt x="20773" y="10604"/>
                      <a:pt x="19231" y="13101"/>
                    </a:cubicBezTo>
                    <a:cubicBezTo>
                      <a:pt x="19231" y="13101"/>
                      <a:pt x="20169" y="4486"/>
                      <a:pt x="17229" y="3798"/>
                    </a:cubicBezTo>
                    <a:cubicBezTo>
                      <a:pt x="17081" y="3763"/>
                      <a:pt x="16931" y="3746"/>
                      <a:pt x="16780" y="3746"/>
                    </a:cubicBezTo>
                    <a:cubicBezTo>
                      <a:pt x="13916" y="3746"/>
                      <a:pt x="10492" y="9805"/>
                      <a:pt x="10492" y="9805"/>
                    </a:cubicBezTo>
                    <a:cubicBezTo>
                      <a:pt x="10492" y="9805"/>
                      <a:pt x="12431" y="1379"/>
                      <a:pt x="8197" y="169"/>
                    </a:cubicBezTo>
                    <a:cubicBezTo>
                      <a:pt x="7791" y="54"/>
                      <a:pt x="7398" y="0"/>
                      <a:pt x="7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899610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9337344" y="1595666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9176067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59" y="1043"/>
                      <a:pt x="271" y="2274"/>
                      <a:pt x="146" y="3567"/>
                    </a:cubicBezTo>
                    <a:cubicBezTo>
                      <a:pt x="0" y="4839"/>
                      <a:pt x="396" y="6070"/>
                      <a:pt x="1231" y="6966"/>
                    </a:cubicBezTo>
                    <a:cubicBezTo>
                      <a:pt x="2011" y="7822"/>
                      <a:pt x="3160" y="8360"/>
                      <a:pt x="4442" y="8360"/>
                    </a:cubicBezTo>
                    <a:cubicBezTo>
                      <a:pt x="5660" y="8360"/>
                      <a:pt x="7000" y="7875"/>
                      <a:pt x="8260" y="6716"/>
                    </a:cubicBezTo>
                    <a:cubicBezTo>
                      <a:pt x="8899" y="6117"/>
                      <a:pt x="9512" y="5866"/>
                      <a:pt x="9964" y="5866"/>
                    </a:cubicBezTo>
                    <a:cubicBezTo>
                      <a:pt x="10221" y="5866"/>
                      <a:pt x="10426" y="5947"/>
                      <a:pt x="10554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7" y="8364"/>
                      <a:pt x="14642" y="5402"/>
                      <a:pt x="13119" y="3734"/>
                    </a:cubicBezTo>
                    <a:cubicBezTo>
                      <a:pt x="12350" y="2901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1"/>
                    </a:cubicBezTo>
                    <a:cubicBezTo>
                      <a:pt x="5344" y="4672"/>
                      <a:pt x="4829" y="4876"/>
                      <a:pt x="4429" y="4876"/>
                    </a:cubicBezTo>
                    <a:cubicBezTo>
                      <a:pt x="4158" y="4876"/>
                      <a:pt x="3939" y="4782"/>
                      <a:pt x="3796" y="4630"/>
                    </a:cubicBezTo>
                    <a:cubicBezTo>
                      <a:pt x="3671" y="4505"/>
                      <a:pt x="3546" y="4297"/>
                      <a:pt x="3588" y="3942"/>
                    </a:cubicBezTo>
                    <a:cubicBezTo>
                      <a:pt x="3650" y="3504"/>
                      <a:pt x="3942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5602391" y="61906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7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7"/>
                      <a:pt x="6763" y="2660"/>
                      <a:pt x="6714" y="2660"/>
                    </a:cubicBezTo>
                    <a:cubicBezTo>
                      <a:pt x="6193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5296598" y="836303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2" y="9027"/>
                      <a:pt x="7252" y="9076"/>
                      <a:pt x="7064" y="9076"/>
                    </a:cubicBezTo>
                    <a:cubicBezTo>
                      <a:pt x="6703" y="9076"/>
                      <a:pt x="6353" y="8895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3"/>
                      <a:pt x="26385" y="15143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4298045" y="-31145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89" y="6317"/>
                      <a:pt x="3765" y="6550"/>
                      <a:pt x="3199" y="6550"/>
                    </a:cubicBezTo>
                    <a:cubicBezTo>
                      <a:pt x="2763" y="6550"/>
                      <a:pt x="2420" y="6412"/>
                      <a:pt x="2420" y="6412"/>
                    </a:cubicBezTo>
                    <a:cubicBezTo>
                      <a:pt x="2420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5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6" y="13999"/>
                      <a:pt x="23827" y="15858"/>
                      <a:pt x="24993" y="15858"/>
                    </a:cubicBezTo>
                    <a:cubicBezTo>
                      <a:pt x="25187" y="15858"/>
                      <a:pt x="25394" y="15807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7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47"/>
                      <a:pt x="8552" y="176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5498911" y="663805"/>
                <a:ext cx="889485" cy="578194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35" extrusionOk="0">
                    <a:moveTo>
                      <a:pt x="19148" y="1"/>
                    </a:moveTo>
                    <a:lnTo>
                      <a:pt x="12119" y="1148"/>
                    </a:lnTo>
                    <a:lnTo>
                      <a:pt x="11848" y="1336"/>
                    </a:lnTo>
                    <a:lnTo>
                      <a:pt x="2316" y="7488"/>
                    </a:lnTo>
                    <a:lnTo>
                      <a:pt x="522" y="8636"/>
                    </a:lnTo>
                    <a:cubicBezTo>
                      <a:pt x="126" y="8949"/>
                      <a:pt x="0" y="9512"/>
                      <a:pt x="251" y="9950"/>
                    </a:cubicBezTo>
                    <a:lnTo>
                      <a:pt x="564" y="10513"/>
                    </a:lnTo>
                    <a:lnTo>
                      <a:pt x="1648" y="12411"/>
                    </a:lnTo>
                    <a:cubicBezTo>
                      <a:pt x="1827" y="12754"/>
                      <a:pt x="2177" y="12935"/>
                      <a:pt x="2532" y="12935"/>
                    </a:cubicBezTo>
                    <a:cubicBezTo>
                      <a:pt x="2717" y="12935"/>
                      <a:pt x="2903" y="12886"/>
                      <a:pt x="3066" y="12786"/>
                    </a:cubicBezTo>
                    <a:lnTo>
                      <a:pt x="16916" y="3859"/>
                    </a:lnTo>
                    <a:lnTo>
                      <a:pt x="19294" y="2337"/>
                    </a:lnTo>
                    <a:cubicBezTo>
                      <a:pt x="19711" y="2066"/>
                      <a:pt x="19899" y="1544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5841089" y="37803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53" y="8052"/>
                      <a:pt x="1374" y="8052"/>
                    </a:cubicBezTo>
                    <a:cubicBezTo>
                      <a:pt x="1423" y="8052"/>
                      <a:pt x="1473" y="8049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94"/>
                    </a:lnTo>
                    <a:lnTo>
                      <a:pt x="20566" y="4892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6947772" y="553709"/>
                <a:ext cx="677831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5678828" y="-104409"/>
                <a:ext cx="661068" cy="37387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8364" extrusionOk="0">
                    <a:moveTo>
                      <a:pt x="397" y="0"/>
                    </a:moveTo>
                    <a:cubicBezTo>
                      <a:pt x="272" y="355"/>
                      <a:pt x="189" y="709"/>
                      <a:pt x="147" y="1064"/>
                    </a:cubicBezTo>
                    <a:cubicBezTo>
                      <a:pt x="1" y="2336"/>
                      <a:pt x="418" y="3567"/>
                      <a:pt x="1232" y="4484"/>
                    </a:cubicBezTo>
                    <a:cubicBezTo>
                      <a:pt x="2021" y="5327"/>
                      <a:pt x="3166" y="5859"/>
                      <a:pt x="4442" y="5859"/>
                    </a:cubicBezTo>
                    <a:cubicBezTo>
                      <a:pt x="5660" y="5859"/>
                      <a:pt x="6997" y="5375"/>
                      <a:pt x="8261" y="4213"/>
                    </a:cubicBezTo>
                    <a:cubicBezTo>
                      <a:pt x="8913" y="3614"/>
                      <a:pt x="9523" y="3364"/>
                      <a:pt x="9976" y="3364"/>
                    </a:cubicBezTo>
                    <a:cubicBezTo>
                      <a:pt x="10233" y="3364"/>
                      <a:pt x="10440" y="3444"/>
                      <a:pt x="10576" y="3588"/>
                    </a:cubicBezTo>
                    <a:cubicBezTo>
                      <a:pt x="10930" y="3963"/>
                      <a:pt x="10743" y="4860"/>
                      <a:pt x="9721" y="5798"/>
                    </a:cubicBezTo>
                    <a:lnTo>
                      <a:pt x="12077" y="8364"/>
                    </a:lnTo>
                    <a:cubicBezTo>
                      <a:pt x="14789" y="5861"/>
                      <a:pt x="14643" y="2899"/>
                      <a:pt x="13120" y="1231"/>
                    </a:cubicBezTo>
                    <a:cubicBezTo>
                      <a:pt x="12578" y="626"/>
                      <a:pt x="11827" y="188"/>
                      <a:pt x="10993" y="0"/>
                    </a:cubicBezTo>
                    <a:lnTo>
                      <a:pt x="8907" y="0"/>
                    </a:lnTo>
                    <a:cubicBezTo>
                      <a:pt x="7927" y="209"/>
                      <a:pt x="6905" y="730"/>
                      <a:pt x="5924" y="1648"/>
                    </a:cubicBezTo>
                    <a:cubicBezTo>
                      <a:pt x="5353" y="2170"/>
                      <a:pt x="4833" y="2373"/>
                      <a:pt x="4432" y="2373"/>
                    </a:cubicBezTo>
                    <a:cubicBezTo>
                      <a:pt x="4159" y="2373"/>
                      <a:pt x="3940" y="2279"/>
                      <a:pt x="3797" y="2127"/>
                    </a:cubicBezTo>
                    <a:cubicBezTo>
                      <a:pt x="3693" y="2002"/>
                      <a:pt x="3568" y="1794"/>
                      <a:pt x="3609" y="1439"/>
                    </a:cubicBezTo>
                    <a:cubicBezTo>
                      <a:pt x="3651" y="1001"/>
                      <a:pt x="3964" y="521"/>
                      <a:pt x="4464" y="63"/>
                    </a:cubicBezTo>
                    <a:lnTo>
                      <a:pt x="440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5807519" y="1412486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38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114"/>
                      <a:pt x="13245" y="9178"/>
                      <a:pt x="9324" y="12848"/>
                    </a:cubicBezTo>
                    <a:cubicBezTo>
                      <a:pt x="8089" y="14006"/>
                      <a:pt x="7249" y="14436"/>
                      <a:pt x="6660" y="14436"/>
                    </a:cubicBezTo>
                    <a:cubicBezTo>
                      <a:pt x="5477" y="14436"/>
                      <a:pt x="5305" y="12704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5864244" y="1329299"/>
                <a:ext cx="801069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6" y="14565"/>
                      <a:pt x="4208" y="16297"/>
                      <a:pt x="5391" y="16297"/>
                    </a:cubicBezTo>
                    <a:cubicBezTo>
                      <a:pt x="5980" y="16297"/>
                      <a:pt x="6820" y="15867"/>
                      <a:pt x="8055" y="14709"/>
                    </a:cubicBezTo>
                    <a:cubicBezTo>
                      <a:pt x="11976" y="11039"/>
                      <a:pt x="13457" y="9975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114"/>
                    </a:cubicBezTo>
                    <a:cubicBezTo>
                      <a:pt x="11016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7472684" y="-104409"/>
                <a:ext cx="462466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46" h="6070" extrusionOk="0">
                    <a:moveTo>
                      <a:pt x="0" y="0"/>
                    </a:moveTo>
                    <a:lnTo>
                      <a:pt x="8301" y="6070"/>
                    </a:lnTo>
                    <a:lnTo>
                      <a:pt x="10345" y="3921"/>
                    </a:lnTo>
                    <a:cubicBezTo>
                      <a:pt x="9866" y="2691"/>
                      <a:pt x="9595" y="1335"/>
                      <a:pt x="9595" y="42"/>
                    </a:cubicBezTo>
                    <a:cubicBezTo>
                      <a:pt x="9595" y="21"/>
                      <a:pt x="9595" y="21"/>
                      <a:pt x="95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8792854" y="-104409"/>
                <a:ext cx="1378056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9" h="13850" extrusionOk="0">
                    <a:moveTo>
                      <a:pt x="11848" y="0"/>
                    </a:moveTo>
                    <a:lnTo>
                      <a:pt x="7614" y="2732"/>
                    </a:lnTo>
                    <a:cubicBezTo>
                      <a:pt x="7443" y="2839"/>
                      <a:pt x="7255" y="2890"/>
                      <a:pt x="7070" y="2890"/>
                    </a:cubicBezTo>
                    <a:cubicBezTo>
                      <a:pt x="6713" y="2890"/>
                      <a:pt x="6367" y="2700"/>
                      <a:pt x="6174" y="2357"/>
                    </a:cubicBezTo>
                    <a:lnTo>
                      <a:pt x="5111" y="459"/>
                    </a:lnTo>
                    <a:lnTo>
                      <a:pt x="1" y="9365"/>
                    </a:lnTo>
                    <a:lnTo>
                      <a:pt x="13725" y="13849"/>
                    </a:lnTo>
                    <a:cubicBezTo>
                      <a:pt x="13183" y="12369"/>
                      <a:pt x="12619" y="10825"/>
                      <a:pt x="11994" y="9073"/>
                    </a:cubicBezTo>
                    <a:cubicBezTo>
                      <a:pt x="11431" y="7467"/>
                      <a:pt x="11848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2" y="6174"/>
                      <a:pt x="23737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7901536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1335"/>
                      <a:pt x="272" y="2691"/>
                      <a:pt x="751" y="3921"/>
                    </a:cubicBezTo>
                    <a:cubicBezTo>
                      <a:pt x="1729" y="6407"/>
                      <a:pt x="3622" y="8386"/>
                      <a:pt x="6246" y="8386"/>
                    </a:cubicBezTo>
                    <a:cubicBezTo>
                      <a:pt x="6814" y="8386"/>
                      <a:pt x="7417" y="8293"/>
                      <a:pt x="8052" y="8093"/>
                    </a:cubicBezTo>
                    <a:cubicBezTo>
                      <a:pt x="12286" y="6758"/>
                      <a:pt x="16103" y="4484"/>
                      <a:pt x="16103" y="42"/>
                    </a:cubicBezTo>
                    <a:cubicBezTo>
                      <a:pt x="16103" y="21"/>
                      <a:pt x="16103" y="21"/>
                      <a:pt x="1610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7367326" y="-104409"/>
                <a:ext cx="47561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110" extrusionOk="0">
                    <a:moveTo>
                      <a:pt x="0" y="0"/>
                    </a:moveTo>
                    <a:cubicBezTo>
                      <a:pt x="157" y="73"/>
                      <a:pt x="334" y="110"/>
                      <a:pt x="516" y="110"/>
                    </a:cubicBezTo>
                    <a:cubicBezTo>
                      <a:pt x="699" y="110"/>
                      <a:pt x="887" y="73"/>
                      <a:pt x="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9009157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2" y="459"/>
                    </a:lnTo>
                    <a:lnTo>
                      <a:pt x="1335" y="2357"/>
                    </a:lnTo>
                    <a:cubicBezTo>
                      <a:pt x="1528" y="2700"/>
                      <a:pt x="1874" y="2890"/>
                      <a:pt x="2231" y="2890"/>
                    </a:cubicBezTo>
                    <a:cubicBezTo>
                      <a:pt x="2416" y="2890"/>
                      <a:pt x="2604" y="2839"/>
                      <a:pt x="2775" y="2732"/>
                    </a:cubicBezTo>
                    <a:lnTo>
                      <a:pt x="700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10597840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5" y="6299"/>
                    </a:lnTo>
                    <a:cubicBezTo>
                      <a:pt x="1795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8239959" y="575925"/>
                <a:ext cx="315403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6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6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7260091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9303775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4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66" y="9178"/>
                      <a:pt x="9345" y="12849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2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9360544" y="112029"/>
                <a:ext cx="801963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41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5" y="1999"/>
                      <a:pt x="316" y="2145"/>
                      <a:pt x="378" y="2312"/>
                    </a:cubicBezTo>
                    <a:cubicBezTo>
                      <a:pt x="1567" y="6505"/>
                      <a:pt x="2673" y="10071"/>
                      <a:pt x="3715" y="13513"/>
                    </a:cubicBezTo>
                    <a:cubicBezTo>
                      <a:pt x="4036" y="14557"/>
                      <a:pt x="4217" y="16289"/>
                      <a:pt x="5406" y="16289"/>
                    </a:cubicBezTo>
                    <a:cubicBezTo>
                      <a:pt x="5998" y="16289"/>
                      <a:pt x="6841" y="15859"/>
                      <a:pt x="8075" y="14702"/>
                    </a:cubicBezTo>
                    <a:cubicBezTo>
                      <a:pt x="11996" y="11031"/>
                      <a:pt x="13477" y="9967"/>
                      <a:pt x="15521" y="8069"/>
                    </a:cubicBezTo>
                    <a:cubicBezTo>
                      <a:pt x="16168" y="7443"/>
                      <a:pt x="17940" y="5462"/>
                      <a:pt x="15312" y="4669"/>
                    </a:cubicBezTo>
                    <a:cubicBezTo>
                      <a:pt x="14958" y="4544"/>
                      <a:pt x="14395" y="4356"/>
                      <a:pt x="13685" y="4106"/>
                    </a:cubicBezTo>
                    <a:cubicBezTo>
                      <a:pt x="11037" y="3126"/>
                      <a:pt x="6302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7057778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5"/>
                    </a:cubicBezTo>
                    <a:cubicBezTo>
                      <a:pt x="27376" y="19954"/>
                      <a:pt x="27814" y="19901"/>
                      <a:pt x="28237" y="19901"/>
                    </a:cubicBezTo>
                    <a:cubicBezTo>
                      <a:pt x="28681" y="19901"/>
                      <a:pt x="29108" y="19959"/>
                      <a:pt x="29514" y="20065"/>
                    </a:cubicBezTo>
                    <a:lnTo>
                      <a:pt x="25614" y="13683"/>
                    </a:lnTo>
                    <a:cubicBezTo>
                      <a:pt x="24404" y="13182"/>
                      <a:pt x="23882" y="11952"/>
                      <a:pt x="23695" y="10554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69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9098646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7901536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8" y="0"/>
                      <a:pt x="8500" y="53"/>
                      <a:pt x="8052" y="164"/>
                    </a:cubicBezTo>
                    <a:cubicBezTo>
                      <a:pt x="3734" y="1228"/>
                      <a:pt x="1" y="3773"/>
                      <a:pt x="1" y="8216"/>
                    </a:cubicBezTo>
                    <a:cubicBezTo>
                      <a:pt x="1" y="9509"/>
                      <a:pt x="272" y="10864"/>
                      <a:pt x="751" y="12095"/>
                    </a:cubicBezTo>
                    <a:cubicBezTo>
                      <a:pt x="1729" y="14581"/>
                      <a:pt x="3622" y="16560"/>
                      <a:pt x="6246" y="16560"/>
                    </a:cubicBezTo>
                    <a:cubicBezTo>
                      <a:pt x="6814" y="16560"/>
                      <a:pt x="7417" y="16467"/>
                      <a:pt x="8052" y="16267"/>
                    </a:cubicBezTo>
                    <a:cubicBezTo>
                      <a:pt x="12286" y="14911"/>
                      <a:pt x="16103" y="12658"/>
                      <a:pt x="16103" y="8216"/>
                    </a:cubicBezTo>
                    <a:cubicBezTo>
                      <a:pt x="16103" y="4670"/>
                      <a:pt x="13871" y="936"/>
                      <a:pt x="10638" y="164"/>
                    </a:cubicBezTo>
                    <a:cubicBezTo>
                      <a:pt x="10232" y="58"/>
                      <a:pt x="9805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7251687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086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7795239" y="6056995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7" y="8080"/>
                    </a:cubicBezTo>
                    <a:cubicBezTo>
                      <a:pt x="7384" y="9478"/>
                      <a:pt x="7906" y="10708"/>
                      <a:pt x="9116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5" y="8644"/>
                      <a:pt x="14205" y="12857"/>
                      <a:pt x="16875" y="13670"/>
                    </a:cubicBezTo>
                    <a:cubicBezTo>
                      <a:pt x="17150" y="13754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3" y="13870"/>
                    </a:cubicBezTo>
                    <a:cubicBezTo>
                      <a:pt x="24414" y="13870"/>
                      <a:pt x="23682" y="12021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7839090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0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2"/>
                      <a:pt x="2220" y="10682"/>
                    </a:cubicBezTo>
                    <a:cubicBezTo>
                      <a:pt x="2785" y="10682"/>
                      <a:pt x="3500" y="10448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0" y="11431"/>
                      <a:pt x="23489" y="9677"/>
                      <a:pt x="22481" y="9677"/>
                    </a:cubicBezTo>
                    <a:cubicBezTo>
                      <a:pt x="21754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9337344" y="6466178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10444027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9176067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19"/>
                      <a:pt x="396" y="6070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5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382"/>
                      <a:pt x="13119" y="3734"/>
                    </a:cubicBezTo>
                    <a:cubicBezTo>
                      <a:pt x="12350" y="2902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5602391" y="5489573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5296598" y="5706815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06"/>
                    </a:lnTo>
                    <a:cubicBezTo>
                      <a:pt x="7441" y="9014"/>
                      <a:pt x="7249" y="9065"/>
                      <a:pt x="7060" y="9065"/>
                    </a:cubicBezTo>
                    <a:cubicBezTo>
                      <a:pt x="6700" y="9065"/>
                      <a:pt x="6352" y="8880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4298045" y="4839367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3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4"/>
                      <a:pt x="6863" y="5411"/>
                      <a:pt x="7217" y="8080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6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4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3"/>
                    </a:cubicBezTo>
                    <a:cubicBezTo>
                      <a:pt x="26719" y="15130"/>
                      <a:pt x="26865" y="14421"/>
                      <a:pt x="26553" y="13503"/>
                    </a:cubicBezTo>
                    <a:lnTo>
                      <a:pt x="26553" y="13503"/>
                    </a:lnTo>
                    <a:cubicBezTo>
                      <a:pt x="26448" y="13566"/>
                      <a:pt x="26323" y="13649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22" y="10175"/>
                      <a:pt x="22654" y="10051"/>
                      <a:pt x="22462" y="10051"/>
                    </a:cubicBezTo>
                    <a:cubicBezTo>
                      <a:pt x="21630" y="10051"/>
                      <a:pt x="20326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26"/>
                    </a:cubicBezTo>
                    <a:cubicBezTo>
                      <a:pt x="16317" y="3818"/>
                      <a:pt x="16301" y="3814"/>
                      <a:pt x="16285" y="3814"/>
                    </a:cubicBezTo>
                    <a:cubicBezTo>
                      <a:pt x="15656" y="3814"/>
                      <a:pt x="14154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4341896" y="4654085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1"/>
                    </a:cubicBezTo>
                    <a:cubicBezTo>
                      <a:pt x="334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39" y="10683"/>
                    </a:cubicBezTo>
                    <a:cubicBezTo>
                      <a:pt x="2802" y="10683"/>
                      <a:pt x="3512" y="10448"/>
                      <a:pt x="3838" y="9389"/>
                    </a:cubicBezTo>
                    <a:cubicBezTo>
                      <a:pt x="4805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3" y="13596"/>
                      <a:pt x="14675" y="7959"/>
                      <a:pt x="15304" y="7959"/>
                    </a:cubicBezTo>
                    <a:cubicBezTo>
                      <a:pt x="15320" y="7959"/>
                      <a:pt x="15336" y="7963"/>
                      <a:pt x="15351" y="797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5" y="16499"/>
                      <a:pt x="20649" y="14196"/>
                      <a:pt x="21481" y="14196"/>
                    </a:cubicBezTo>
                    <a:cubicBezTo>
                      <a:pt x="21673" y="14196"/>
                      <a:pt x="21841" y="14320"/>
                      <a:pt x="21984" y="14624"/>
                    </a:cubicBezTo>
                    <a:cubicBezTo>
                      <a:pt x="22699" y="16162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4"/>
                      <a:pt x="25467" y="17711"/>
                      <a:pt x="25572" y="17648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1" y="11431"/>
                      <a:pt x="23503" y="9677"/>
                      <a:pt x="22489" y="9677"/>
                    </a:cubicBezTo>
                    <a:cubicBezTo>
                      <a:pt x="21758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5498911" y="5533379"/>
                <a:ext cx="889485" cy="578642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6" y="12760"/>
                      <a:pt x="2174" y="12945"/>
                      <a:pt x="2534" y="12945"/>
                    </a:cubicBezTo>
                    <a:cubicBezTo>
                      <a:pt x="2723" y="12945"/>
                      <a:pt x="2915" y="12894"/>
                      <a:pt x="308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99" y="1565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5841089" y="5248550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6947772" y="5424221"/>
                <a:ext cx="677831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5678828" y="4654174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40"/>
                      <a:pt x="418" y="6071"/>
                      <a:pt x="1232" y="6967"/>
                    </a:cubicBezTo>
                    <a:cubicBezTo>
                      <a:pt x="2023" y="7823"/>
                      <a:pt x="3171" y="8361"/>
                      <a:pt x="4451" y="8361"/>
                    </a:cubicBezTo>
                    <a:cubicBezTo>
                      <a:pt x="5666" y="8361"/>
                      <a:pt x="7001" y="7875"/>
                      <a:pt x="8261" y="6717"/>
                    </a:cubicBezTo>
                    <a:cubicBezTo>
                      <a:pt x="8913" y="6118"/>
                      <a:pt x="9523" y="5867"/>
                      <a:pt x="9976" y="5867"/>
                    </a:cubicBezTo>
                    <a:cubicBezTo>
                      <a:pt x="10233" y="5867"/>
                      <a:pt x="10440" y="5948"/>
                      <a:pt x="10576" y="6091"/>
                    </a:cubicBezTo>
                    <a:cubicBezTo>
                      <a:pt x="10930" y="6467"/>
                      <a:pt x="10743" y="7364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7"/>
                      <a:pt x="9970" y="2387"/>
                    </a:cubicBezTo>
                    <a:cubicBezTo>
                      <a:pt x="8695" y="2387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25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5807519" y="6282998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0"/>
                      <a:pt x="6469" y="15830"/>
                    </a:cubicBezTo>
                    <a:cubicBezTo>
                      <a:pt x="7092" y="15830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195"/>
                    </a:cubicBezTo>
                    <a:lnTo>
                      <a:pt x="16770" y="6195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59"/>
                    </a:cubicBezTo>
                    <a:cubicBezTo>
                      <a:pt x="3922" y="8218"/>
                      <a:pt x="2816" y="4630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5864244" y="6199811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491"/>
                      <a:pt x="2653" y="10079"/>
                      <a:pt x="3716" y="13520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56"/>
                    </a:cubicBezTo>
                    <a:cubicBezTo>
                      <a:pt x="16168" y="7451"/>
                      <a:pt x="17920" y="5469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7057778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6"/>
                    </a:cubicBezTo>
                    <a:cubicBezTo>
                      <a:pt x="27387" y="19961"/>
                      <a:pt x="27835" y="19909"/>
                      <a:pt x="28268" y="19909"/>
                    </a:cubicBezTo>
                    <a:cubicBezTo>
                      <a:pt x="28701" y="19909"/>
                      <a:pt x="29118" y="19961"/>
                      <a:pt x="29514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695" y="10555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70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8792854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9098646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7901536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6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03"/>
                      <a:pt x="16103" y="12650"/>
                      <a:pt x="16103" y="8208"/>
                    </a:cubicBezTo>
                    <a:cubicBezTo>
                      <a:pt x="16103" y="4662"/>
                      <a:pt x="13871" y="928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7251687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7795239" y="3621739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7839090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1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3"/>
                      <a:pt x="2220" y="10683"/>
                    </a:cubicBezTo>
                    <a:cubicBezTo>
                      <a:pt x="2785" y="10683"/>
                      <a:pt x="3500" y="10449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1" y="11434"/>
                      <a:pt x="23491" y="9690"/>
                      <a:pt x="22486" y="9690"/>
                    </a:cubicBezTo>
                    <a:cubicBezTo>
                      <a:pt x="21759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899610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9337344" y="4030922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10444027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8239959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7260091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9176067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40"/>
                      <a:pt x="396" y="6071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6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403"/>
                      <a:pt x="13119" y="3734"/>
                    </a:cubicBezTo>
                    <a:cubicBezTo>
                      <a:pt x="12350" y="2902"/>
                      <a:pt x="11227" y="2387"/>
                      <a:pt x="9959" y="2387"/>
                    </a:cubicBezTo>
                    <a:cubicBezTo>
                      <a:pt x="8684" y="2387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9303775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0"/>
                      <a:pt x="6474" y="15830"/>
                    </a:cubicBezTo>
                    <a:cubicBezTo>
                      <a:pt x="7094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7"/>
                      <a:pt x="9345" y="12848"/>
                    </a:cubicBezTo>
                    <a:cubicBezTo>
                      <a:pt x="8114" y="14003"/>
                      <a:pt x="7273" y="14431"/>
                      <a:pt x="6681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9360499" y="4982183"/>
                <a:ext cx="802007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492"/>
                      <a:pt x="2674" y="10079"/>
                      <a:pt x="3716" y="13521"/>
                    </a:cubicBezTo>
                    <a:cubicBezTo>
                      <a:pt x="4037" y="14552"/>
                      <a:pt x="4218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97" y="11038"/>
                      <a:pt x="13478" y="9954"/>
                      <a:pt x="15522" y="8077"/>
                    </a:cubicBezTo>
                    <a:cubicBezTo>
                      <a:pt x="15522" y="8077"/>
                      <a:pt x="15522" y="8056"/>
                      <a:pt x="15522" y="8056"/>
                    </a:cubicBezTo>
                    <a:cubicBezTo>
                      <a:pt x="16169" y="7451"/>
                      <a:pt x="17941" y="5469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5602391" y="3054317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5296598" y="3271559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6" y="9025"/>
                      <a:pt x="7261" y="9071"/>
                      <a:pt x="7078" y="9071"/>
                    </a:cubicBezTo>
                    <a:cubicBezTo>
                      <a:pt x="6712" y="9071"/>
                      <a:pt x="6355" y="8886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4298045" y="2404111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4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6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5498911" y="3098123"/>
                <a:ext cx="889485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9" y="12766"/>
                      <a:pt x="2186" y="12951"/>
                      <a:pt x="2546" y="12951"/>
                    </a:cubicBezTo>
                    <a:cubicBezTo>
                      <a:pt x="2726" y="12951"/>
                      <a:pt x="2907" y="12905"/>
                      <a:pt x="3066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99" y="1565"/>
                      <a:pt x="19711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5841089" y="2813294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6947772" y="2988965"/>
                <a:ext cx="677831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5678828" y="2218963"/>
                <a:ext cx="661068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6" extrusionOk="0">
                    <a:moveTo>
                      <a:pt x="2108" y="0"/>
                    </a:moveTo>
                    <a:cubicBezTo>
                      <a:pt x="960" y="1043"/>
                      <a:pt x="293" y="2273"/>
                      <a:pt x="147" y="3567"/>
                    </a:cubicBezTo>
                    <a:cubicBezTo>
                      <a:pt x="1" y="4839"/>
                      <a:pt x="418" y="6070"/>
                      <a:pt x="1232" y="6966"/>
                    </a:cubicBezTo>
                    <a:cubicBezTo>
                      <a:pt x="2023" y="7822"/>
                      <a:pt x="3171" y="8360"/>
                      <a:pt x="4451" y="8360"/>
                    </a:cubicBezTo>
                    <a:cubicBezTo>
                      <a:pt x="5666" y="8360"/>
                      <a:pt x="7001" y="7875"/>
                      <a:pt x="8261" y="6716"/>
                    </a:cubicBezTo>
                    <a:cubicBezTo>
                      <a:pt x="8913" y="6117"/>
                      <a:pt x="9523" y="5866"/>
                      <a:pt x="9976" y="5866"/>
                    </a:cubicBezTo>
                    <a:cubicBezTo>
                      <a:pt x="10233" y="5866"/>
                      <a:pt x="10440" y="5947"/>
                      <a:pt x="10576" y="6090"/>
                    </a:cubicBezTo>
                    <a:cubicBezTo>
                      <a:pt x="10930" y="6466"/>
                      <a:pt x="10743" y="7363"/>
                      <a:pt x="9721" y="8301"/>
                    </a:cubicBezTo>
                    <a:lnTo>
                      <a:pt x="12077" y="10846"/>
                    </a:lnTo>
                    <a:cubicBezTo>
                      <a:pt x="14789" y="8364"/>
                      <a:pt x="14643" y="5402"/>
                      <a:pt x="13120" y="3734"/>
                    </a:cubicBezTo>
                    <a:cubicBezTo>
                      <a:pt x="12361" y="2901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1"/>
                    </a:cubicBezTo>
                    <a:cubicBezTo>
                      <a:pt x="5353" y="4672"/>
                      <a:pt x="4833" y="4876"/>
                      <a:pt x="4432" y="4876"/>
                    </a:cubicBezTo>
                    <a:cubicBezTo>
                      <a:pt x="4159" y="4876"/>
                      <a:pt x="3940" y="4782"/>
                      <a:pt x="3797" y="4630"/>
                    </a:cubicBezTo>
                    <a:cubicBezTo>
                      <a:pt x="3693" y="4505"/>
                      <a:pt x="3568" y="4297"/>
                      <a:pt x="3609" y="3942"/>
                    </a:cubicBezTo>
                    <a:cubicBezTo>
                      <a:pt x="3651" y="3504"/>
                      <a:pt x="3964" y="3024"/>
                      <a:pt x="4464" y="2566"/>
                    </a:cubicBezTo>
                    <a:lnTo>
                      <a:pt x="210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5807519" y="3847742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5864244" y="3764555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7057778" y="1076833"/>
                <a:ext cx="1319276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24" extrusionOk="0">
                    <a:moveTo>
                      <a:pt x="17229" y="1"/>
                    </a:moveTo>
                    <a:cubicBezTo>
                      <a:pt x="16770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52" y="24070"/>
                    </a:lnTo>
                    <a:cubicBezTo>
                      <a:pt x="4339" y="23444"/>
                      <a:pt x="4568" y="22610"/>
                      <a:pt x="5194" y="22110"/>
                    </a:cubicBezTo>
                    <a:lnTo>
                      <a:pt x="14392" y="14747"/>
                    </a:lnTo>
                    <a:cubicBezTo>
                      <a:pt x="14708" y="14495"/>
                      <a:pt x="15066" y="14376"/>
                      <a:pt x="15402" y="14376"/>
                    </a:cubicBezTo>
                    <a:cubicBezTo>
                      <a:pt x="15929" y="14376"/>
                      <a:pt x="16404" y="14670"/>
                      <a:pt x="16582" y="15206"/>
                    </a:cubicBezTo>
                    <a:lnTo>
                      <a:pt x="18063" y="19815"/>
                    </a:lnTo>
                    <a:cubicBezTo>
                      <a:pt x="1827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583" y="34123"/>
                    </a:lnTo>
                    <a:lnTo>
                      <a:pt x="19627" y="31975"/>
                    </a:lnTo>
                    <a:cubicBezTo>
                      <a:pt x="19148" y="30745"/>
                      <a:pt x="18877" y="29389"/>
                      <a:pt x="18877" y="28096"/>
                    </a:cubicBezTo>
                    <a:cubicBezTo>
                      <a:pt x="18877" y="23653"/>
                      <a:pt x="22610" y="21108"/>
                      <a:pt x="26928" y="20045"/>
                    </a:cubicBezTo>
                    <a:cubicBezTo>
                      <a:pt x="27387" y="19940"/>
                      <a:pt x="27835" y="19888"/>
                      <a:pt x="28268" y="19888"/>
                    </a:cubicBezTo>
                    <a:cubicBezTo>
                      <a:pt x="28701" y="19888"/>
                      <a:pt x="29118" y="19940"/>
                      <a:pt x="29514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695" y="10534"/>
                    </a:cubicBezTo>
                    <a:lnTo>
                      <a:pt x="21672" y="7238"/>
                    </a:lnTo>
                    <a:cubicBezTo>
                      <a:pt x="21338" y="7947"/>
                      <a:pt x="21025" y="8782"/>
                      <a:pt x="20733" y="9678"/>
                    </a:cubicBezTo>
                    <a:cubicBezTo>
                      <a:pt x="20395" y="10738"/>
                      <a:pt x="19687" y="10972"/>
                      <a:pt x="19127" y="10972"/>
                    </a:cubicBezTo>
                    <a:cubicBezTo>
                      <a:pt x="18684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63" y="6821"/>
                      <a:pt x="17729" y="6404"/>
                    </a:cubicBezTo>
                    <a:cubicBezTo>
                      <a:pt x="17750" y="6153"/>
                      <a:pt x="17813" y="5861"/>
                      <a:pt x="17917" y="5549"/>
                    </a:cubicBezTo>
                    <a:cubicBezTo>
                      <a:pt x="18147" y="4819"/>
                      <a:pt x="18501" y="3859"/>
                      <a:pt x="19002" y="2879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8792854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9098646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10444027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816"/>
                    </a:lnTo>
                    <a:cubicBezTo>
                      <a:pt x="5236" y="18816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8239959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7260091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9303775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8"/>
                      <a:pt x="9345" y="12848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9360499" y="2546927"/>
                <a:ext cx="802007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512"/>
                      <a:pt x="2674" y="10079"/>
                      <a:pt x="3716" y="13521"/>
                    </a:cubicBezTo>
                    <a:cubicBezTo>
                      <a:pt x="4037" y="14565"/>
                      <a:pt x="4218" y="16297"/>
                      <a:pt x="5407" y="16297"/>
                    </a:cubicBezTo>
                    <a:cubicBezTo>
                      <a:pt x="5999" y="16297"/>
                      <a:pt x="6842" y="15867"/>
                      <a:pt x="8076" y="14709"/>
                    </a:cubicBezTo>
                    <a:cubicBezTo>
                      <a:pt x="11997" y="11039"/>
                      <a:pt x="13478" y="9954"/>
                      <a:pt x="15522" y="8077"/>
                    </a:cubicBezTo>
                    <a:cubicBezTo>
                      <a:pt x="16169" y="7451"/>
                      <a:pt x="17941" y="5470"/>
                      <a:pt x="15313" y="4656"/>
                    </a:cubicBezTo>
                    <a:cubicBezTo>
                      <a:pt x="14959" y="4552"/>
                      <a:pt x="14396" y="4364"/>
                      <a:pt x="13686" y="4114"/>
                    </a:cubicBezTo>
                    <a:cubicBezTo>
                      <a:pt x="11038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5207064" y="7522216"/>
                <a:ext cx="238743" cy="142504"/>
              </a:xfrm>
              <a:custGeom>
                <a:avLst/>
                <a:gdLst/>
                <a:ahLst/>
                <a:cxnLst/>
                <a:rect l="l" t="t" r="r" b="b"/>
                <a:pathLst>
                  <a:path w="5341" h="3188" extrusionOk="0">
                    <a:moveTo>
                      <a:pt x="3134" y="1"/>
                    </a:moveTo>
                    <a:cubicBezTo>
                      <a:pt x="2422" y="1"/>
                      <a:pt x="1467" y="860"/>
                      <a:pt x="1" y="3188"/>
                    </a:cubicBezTo>
                    <a:lnTo>
                      <a:pt x="5340" y="3188"/>
                    </a:lnTo>
                    <a:cubicBezTo>
                      <a:pt x="4610" y="1560"/>
                      <a:pt x="4093" y="1"/>
                      <a:pt x="3134" y="1"/>
                    </a:cubicBezTo>
                    <a:close/>
                  </a:path>
                </a:pathLst>
              </a:custGeom>
              <a:solidFill>
                <a:srgbClr val="F1BA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5678828" y="7089430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19"/>
                      <a:pt x="418" y="6070"/>
                      <a:pt x="1232" y="6967"/>
                    </a:cubicBezTo>
                    <a:cubicBezTo>
                      <a:pt x="2019" y="7819"/>
                      <a:pt x="3160" y="8350"/>
                      <a:pt x="4432" y="8350"/>
                    </a:cubicBezTo>
                    <a:cubicBezTo>
                      <a:pt x="5652" y="8350"/>
                      <a:pt x="6994" y="7861"/>
                      <a:pt x="8261" y="6696"/>
                    </a:cubicBezTo>
                    <a:cubicBezTo>
                      <a:pt x="8910" y="6113"/>
                      <a:pt x="9518" y="5866"/>
                      <a:pt x="9971" y="5866"/>
                    </a:cubicBezTo>
                    <a:cubicBezTo>
                      <a:pt x="10231" y="5866"/>
                      <a:pt x="10439" y="5947"/>
                      <a:pt x="10576" y="6091"/>
                    </a:cubicBezTo>
                    <a:cubicBezTo>
                      <a:pt x="10930" y="6467"/>
                      <a:pt x="10743" y="7343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04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8792854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4" y="8906"/>
                    </a:lnTo>
                    <a:cubicBezTo>
                      <a:pt x="7441" y="9014"/>
                      <a:pt x="7252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1" y="6654"/>
                    </a:lnTo>
                    <a:lnTo>
                      <a:pt x="1" y="15539"/>
                    </a:lnTo>
                    <a:lnTo>
                      <a:pt x="3129" y="16561"/>
                    </a:lnTo>
                    <a:lnTo>
                      <a:pt x="12453" y="16561"/>
                    </a:lnTo>
                    <a:cubicBezTo>
                      <a:pt x="12307" y="16144"/>
                      <a:pt x="12161" y="15706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899610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6"/>
                    </a:lnTo>
                    <a:cubicBezTo>
                      <a:pt x="105" y="8948"/>
                      <a:pt x="0" y="9512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5" y="12945"/>
                      <a:pt x="2894" y="12894"/>
                      <a:pt x="306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7260091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9" y="1"/>
                    </a:moveTo>
                    <a:lnTo>
                      <a:pt x="1" y="6049"/>
                    </a:lnTo>
                    <a:lnTo>
                      <a:pt x="2399" y="6529"/>
                    </a:lnTo>
                    <a:lnTo>
                      <a:pt x="7134" y="6529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9303775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731" y="2816"/>
                      <a:pt x="877" y="3254"/>
                      <a:pt x="1023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9360499" y="7417439"/>
                <a:ext cx="741394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6" h="5532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692" y="3446"/>
                      <a:pt x="1005" y="4510"/>
                      <a:pt x="1318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3560585" y="-104409"/>
                <a:ext cx="1320214" cy="1488957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3310" extrusionOk="0">
                    <a:moveTo>
                      <a:pt x="16624" y="0"/>
                    </a:moveTo>
                    <a:cubicBezTo>
                      <a:pt x="13558" y="3963"/>
                      <a:pt x="0" y="20461"/>
                      <a:pt x="0" y="20461"/>
                    </a:cubicBezTo>
                    <a:lnTo>
                      <a:pt x="5131" y="24216"/>
                    </a:lnTo>
                    <a:lnTo>
                      <a:pt x="4672" y="23256"/>
                    </a:lnTo>
                    <a:cubicBezTo>
                      <a:pt x="4360" y="22630"/>
                      <a:pt x="4589" y="21796"/>
                      <a:pt x="5215" y="21296"/>
                    </a:cubicBezTo>
                    <a:lnTo>
                      <a:pt x="14413" y="13933"/>
                    </a:lnTo>
                    <a:cubicBezTo>
                      <a:pt x="14729" y="13681"/>
                      <a:pt x="15083" y="13562"/>
                      <a:pt x="15415" y="13562"/>
                    </a:cubicBezTo>
                    <a:cubicBezTo>
                      <a:pt x="15937" y="13562"/>
                      <a:pt x="16404" y="13856"/>
                      <a:pt x="16582" y="14392"/>
                    </a:cubicBezTo>
                    <a:lnTo>
                      <a:pt x="18084" y="19001"/>
                    </a:lnTo>
                    <a:cubicBezTo>
                      <a:pt x="18292" y="19669"/>
                      <a:pt x="17980" y="20440"/>
                      <a:pt x="17354" y="20878"/>
                    </a:cubicBezTo>
                    <a:lnTo>
                      <a:pt x="8698" y="26823"/>
                    </a:lnTo>
                    <a:lnTo>
                      <a:pt x="17604" y="33310"/>
                    </a:lnTo>
                    <a:lnTo>
                      <a:pt x="19648" y="31161"/>
                    </a:lnTo>
                    <a:cubicBezTo>
                      <a:pt x="19148" y="29931"/>
                      <a:pt x="18897" y="28575"/>
                      <a:pt x="18897" y="27282"/>
                    </a:cubicBezTo>
                    <a:cubicBezTo>
                      <a:pt x="18897" y="22839"/>
                      <a:pt x="22631" y="20294"/>
                      <a:pt x="26948" y="19231"/>
                    </a:cubicBezTo>
                    <a:cubicBezTo>
                      <a:pt x="27397" y="19126"/>
                      <a:pt x="27840" y="19074"/>
                      <a:pt x="28273" y="19074"/>
                    </a:cubicBezTo>
                    <a:cubicBezTo>
                      <a:pt x="28706" y="19074"/>
                      <a:pt x="29128" y="19126"/>
                      <a:pt x="29535" y="19231"/>
                    </a:cubicBezTo>
                    <a:lnTo>
                      <a:pt x="25614" y="12848"/>
                    </a:lnTo>
                    <a:cubicBezTo>
                      <a:pt x="24404" y="12348"/>
                      <a:pt x="23882" y="11138"/>
                      <a:pt x="23715" y="9720"/>
                    </a:cubicBezTo>
                    <a:lnTo>
                      <a:pt x="21671" y="6424"/>
                    </a:lnTo>
                    <a:cubicBezTo>
                      <a:pt x="21359" y="7133"/>
                      <a:pt x="21025" y="7968"/>
                      <a:pt x="20754" y="8864"/>
                    </a:cubicBezTo>
                    <a:cubicBezTo>
                      <a:pt x="20416" y="9924"/>
                      <a:pt x="19701" y="10158"/>
                      <a:pt x="19136" y="10158"/>
                    </a:cubicBezTo>
                    <a:cubicBezTo>
                      <a:pt x="18688" y="10158"/>
                      <a:pt x="18334" y="10012"/>
                      <a:pt x="18334" y="10012"/>
                    </a:cubicBezTo>
                    <a:cubicBezTo>
                      <a:pt x="18334" y="10012"/>
                      <a:pt x="16499" y="9448"/>
                      <a:pt x="17333" y="6716"/>
                    </a:cubicBezTo>
                    <a:cubicBezTo>
                      <a:pt x="17437" y="6382"/>
                      <a:pt x="17583" y="6007"/>
                      <a:pt x="17729" y="5590"/>
                    </a:cubicBezTo>
                    <a:cubicBezTo>
                      <a:pt x="17771" y="5340"/>
                      <a:pt x="17834" y="5048"/>
                      <a:pt x="17917" y="4735"/>
                    </a:cubicBezTo>
                    <a:cubicBezTo>
                      <a:pt x="18146" y="4005"/>
                      <a:pt x="18522" y="3045"/>
                      <a:pt x="19002" y="2065"/>
                    </a:cubicBezTo>
                    <a:lnTo>
                      <a:pt x="1775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4405280" y="748199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24"/>
                      <a:pt x="16102" y="12650"/>
                      <a:pt x="16102" y="8208"/>
                    </a:cubicBezTo>
                    <a:cubicBezTo>
                      <a:pt x="16102" y="4662"/>
                      <a:pt x="13850" y="949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3755432" y="501813"/>
                <a:ext cx="622850" cy="616637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95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36"/>
                    </a:lnTo>
                    <a:cubicBezTo>
                      <a:pt x="2217" y="13564"/>
                      <a:pt x="2630" y="13795"/>
                      <a:pt x="3089" y="13795"/>
                    </a:cubicBezTo>
                    <a:cubicBezTo>
                      <a:pt x="3389" y="13795"/>
                      <a:pt x="3708" y="13696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4341896" y="-104409"/>
                <a:ext cx="1205514" cy="693565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5516" extrusionOk="0">
                    <a:moveTo>
                      <a:pt x="2816" y="0"/>
                    </a:moveTo>
                    <a:cubicBezTo>
                      <a:pt x="2336" y="647"/>
                      <a:pt x="1898" y="1356"/>
                      <a:pt x="1523" y="2065"/>
                    </a:cubicBezTo>
                    <a:cubicBezTo>
                      <a:pt x="1043" y="3045"/>
                      <a:pt x="667" y="4005"/>
                      <a:pt x="438" y="4735"/>
                    </a:cubicBezTo>
                    <a:cubicBezTo>
                      <a:pt x="355" y="5048"/>
                      <a:pt x="292" y="5340"/>
                      <a:pt x="250" y="5590"/>
                    </a:cubicBezTo>
                    <a:cubicBezTo>
                      <a:pt x="0" y="7592"/>
                      <a:pt x="1439" y="8051"/>
                      <a:pt x="1439" y="8051"/>
                    </a:cubicBezTo>
                    <a:cubicBezTo>
                      <a:pt x="1439" y="8051"/>
                      <a:pt x="1782" y="8189"/>
                      <a:pt x="2220" y="8189"/>
                    </a:cubicBezTo>
                    <a:cubicBezTo>
                      <a:pt x="2788" y="8189"/>
                      <a:pt x="3517" y="7956"/>
                      <a:pt x="3859" y="6883"/>
                    </a:cubicBezTo>
                    <a:cubicBezTo>
                      <a:pt x="4806" y="3901"/>
                      <a:pt x="6122" y="1639"/>
                      <a:pt x="6813" y="1639"/>
                    </a:cubicBezTo>
                    <a:cubicBezTo>
                      <a:pt x="6837" y="1639"/>
                      <a:pt x="6860" y="1642"/>
                      <a:pt x="6883" y="1648"/>
                    </a:cubicBezTo>
                    <a:cubicBezTo>
                      <a:pt x="7571" y="1815"/>
                      <a:pt x="5048" y="9886"/>
                      <a:pt x="9031" y="10971"/>
                    </a:cubicBezTo>
                    <a:cubicBezTo>
                      <a:pt x="9326" y="11053"/>
                      <a:pt x="9607" y="11090"/>
                      <a:pt x="9877" y="11090"/>
                    </a:cubicBezTo>
                    <a:cubicBezTo>
                      <a:pt x="13168" y="11090"/>
                      <a:pt x="14671" y="5472"/>
                      <a:pt x="15301" y="5472"/>
                    </a:cubicBezTo>
                    <a:cubicBezTo>
                      <a:pt x="15318" y="5472"/>
                      <a:pt x="15335" y="5477"/>
                      <a:pt x="15351" y="5486"/>
                    </a:cubicBezTo>
                    <a:cubicBezTo>
                      <a:pt x="16165" y="5903"/>
                      <a:pt x="14100" y="13078"/>
                      <a:pt x="16770" y="13891"/>
                    </a:cubicBezTo>
                    <a:cubicBezTo>
                      <a:pt x="17007" y="13962"/>
                      <a:pt x="17236" y="13993"/>
                      <a:pt x="17457" y="13993"/>
                    </a:cubicBezTo>
                    <a:cubicBezTo>
                      <a:pt x="19341" y="13993"/>
                      <a:pt x="20643" y="11702"/>
                      <a:pt x="21475" y="11702"/>
                    </a:cubicBezTo>
                    <a:cubicBezTo>
                      <a:pt x="21670" y="11702"/>
                      <a:pt x="21839" y="11828"/>
                      <a:pt x="21984" y="12139"/>
                    </a:cubicBezTo>
                    <a:cubicBezTo>
                      <a:pt x="22699" y="13659"/>
                      <a:pt x="23430" y="15516"/>
                      <a:pt x="24596" y="15516"/>
                    </a:cubicBezTo>
                    <a:cubicBezTo>
                      <a:pt x="24790" y="15516"/>
                      <a:pt x="24997" y="15464"/>
                      <a:pt x="25217" y="15351"/>
                    </a:cubicBezTo>
                    <a:cubicBezTo>
                      <a:pt x="25342" y="15289"/>
                      <a:pt x="25467" y="15205"/>
                      <a:pt x="25572" y="15143"/>
                    </a:cubicBezTo>
                    <a:cubicBezTo>
                      <a:pt x="26969" y="14183"/>
                      <a:pt x="25864" y="12932"/>
                      <a:pt x="24821" y="10658"/>
                    </a:cubicBezTo>
                    <a:cubicBezTo>
                      <a:pt x="24022" y="8928"/>
                      <a:pt x="23504" y="7184"/>
                      <a:pt x="22494" y="7184"/>
                    </a:cubicBezTo>
                    <a:cubicBezTo>
                      <a:pt x="21763" y="7184"/>
                      <a:pt x="20773" y="8099"/>
                      <a:pt x="19231" y="10596"/>
                    </a:cubicBezTo>
                    <a:cubicBezTo>
                      <a:pt x="19231" y="10596"/>
                      <a:pt x="20169" y="1981"/>
                      <a:pt x="17249" y="1293"/>
                    </a:cubicBezTo>
                    <a:cubicBezTo>
                      <a:pt x="17102" y="1258"/>
                      <a:pt x="16952" y="1241"/>
                      <a:pt x="16801" y="1241"/>
                    </a:cubicBezTo>
                    <a:cubicBezTo>
                      <a:pt x="13937" y="1241"/>
                      <a:pt x="10512" y="7300"/>
                      <a:pt x="10512" y="7300"/>
                    </a:cubicBezTo>
                    <a:cubicBezTo>
                      <a:pt x="10512" y="7300"/>
                      <a:pt x="11513" y="2899"/>
                      <a:pt x="104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4743704" y="1793553"/>
                <a:ext cx="315358" cy="257249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43" y="0"/>
                    </a:moveTo>
                    <a:cubicBezTo>
                      <a:pt x="3881" y="0"/>
                      <a:pt x="3819" y="2"/>
                      <a:pt x="3755" y="6"/>
                    </a:cubicBezTo>
                    <a:cubicBezTo>
                      <a:pt x="1732" y="131"/>
                      <a:pt x="1" y="1654"/>
                      <a:pt x="939" y="3969"/>
                    </a:cubicBezTo>
                    <a:cubicBezTo>
                      <a:pt x="1465" y="5249"/>
                      <a:pt x="2488" y="5754"/>
                      <a:pt x="3520" y="5754"/>
                    </a:cubicBezTo>
                    <a:cubicBezTo>
                      <a:pt x="4742" y="5754"/>
                      <a:pt x="5974" y="5046"/>
                      <a:pt x="6404" y="4073"/>
                    </a:cubicBezTo>
                    <a:cubicBezTo>
                      <a:pt x="7054" y="2651"/>
                      <a:pt x="6279" y="0"/>
                      <a:pt x="39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3762897" y="1284733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908087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7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24"/>
                      <a:pt x="16102" y="12650"/>
                      <a:pt x="16102" y="8208"/>
                    </a:cubicBezTo>
                    <a:cubicBezTo>
                      <a:pt x="16102" y="4662"/>
                      <a:pt x="13871" y="949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801790" y="1186483"/>
                <a:ext cx="1199972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9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77" y="6317"/>
                      <a:pt x="3748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39" y="5494"/>
                      <a:pt x="5173" y="4785"/>
                    </a:cubicBezTo>
                    <a:cubicBezTo>
                      <a:pt x="5926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99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8" y="15130"/>
                      <a:pt x="26844" y="14421"/>
                      <a:pt x="26531" y="13504"/>
                    </a:cubicBezTo>
                    <a:lnTo>
                      <a:pt x="26531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59" y="13825"/>
                      <a:pt x="25756" y="13877"/>
                      <a:pt x="25564" y="13877"/>
                    </a:cubicBezTo>
                    <a:cubicBezTo>
                      <a:pt x="24410" y="13877"/>
                      <a:pt x="23677" y="12020"/>
                      <a:pt x="22944" y="10500"/>
                    </a:cubicBezTo>
                    <a:cubicBezTo>
                      <a:pt x="22799" y="10189"/>
                      <a:pt x="22631" y="10063"/>
                      <a:pt x="22436" y="10063"/>
                    </a:cubicBezTo>
                    <a:cubicBezTo>
                      <a:pt x="21609" y="10063"/>
                      <a:pt x="20315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5" y="3838"/>
                      <a:pt x="16298" y="3833"/>
                      <a:pt x="16280" y="3833"/>
                    </a:cubicBezTo>
                    <a:cubicBezTo>
                      <a:pt x="15633" y="3833"/>
                      <a:pt x="14146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845596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1" y="0"/>
                    </a:moveTo>
                    <a:cubicBezTo>
                      <a:pt x="4529" y="0"/>
                      <a:pt x="2664" y="2324"/>
                      <a:pt x="1523" y="4570"/>
                    </a:cubicBezTo>
                    <a:cubicBezTo>
                      <a:pt x="1023" y="5550"/>
                      <a:pt x="668" y="6510"/>
                      <a:pt x="439" y="7240"/>
                    </a:cubicBezTo>
                    <a:cubicBezTo>
                      <a:pt x="334" y="7552"/>
                      <a:pt x="272" y="7844"/>
                      <a:pt x="251" y="8095"/>
                    </a:cubicBezTo>
                    <a:cubicBezTo>
                      <a:pt x="1" y="10097"/>
                      <a:pt x="1419" y="10556"/>
                      <a:pt x="1419" y="10556"/>
                    </a:cubicBezTo>
                    <a:cubicBezTo>
                      <a:pt x="1419" y="10556"/>
                      <a:pt x="1762" y="10694"/>
                      <a:pt x="2200" y="10694"/>
                    </a:cubicBezTo>
                    <a:cubicBezTo>
                      <a:pt x="2768" y="10694"/>
                      <a:pt x="3497" y="10461"/>
                      <a:pt x="3839" y="9388"/>
                    </a:cubicBezTo>
                    <a:cubicBezTo>
                      <a:pt x="4786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4" y="4153"/>
                    </a:cubicBezTo>
                    <a:cubicBezTo>
                      <a:pt x="7551" y="4299"/>
                      <a:pt x="5048" y="12371"/>
                      <a:pt x="9032" y="13476"/>
                    </a:cubicBezTo>
                    <a:cubicBezTo>
                      <a:pt x="9326" y="13558"/>
                      <a:pt x="9608" y="13595"/>
                      <a:pt x="9877" y="13595"/>
                    </a:cubicBezTo>
                    <a:cubicBezTo>
                      <a:pt x="13166" y="13595"/>
                      <a:pt x="14653" y="7977"/>
                      <a:pt x="15300" y="7977"/>
                    </a:cubicBezTo>
                    <a:cubicBezTo>
                      <a:pt x="15318" y="7977"/>
                      <a:pt x="15335" y="7982"/>
                      <a:pt x="15352" y="7991"/>
                    </a:cubicBezTo>
                    <a:cubicBezTo>
                      <a:pt x="16145" y="8408"/>
                      <a:pt x="14080" y="15583"/>
                      <a:pt x="16749" y="16396"/>
                    </a:cubicBezTo>
                    <a:cubicBezTo>
                      <a:pt x="16989" y="16467"/>
                      <a:pt x="17219" y="16498"/>
                      <a:pt x="17442" y="16498"/>
                    </a:cubicBezTo>
                    <a:cubicBezTo>
                      <a:pt x="19335" y="16498"/>
                      <a:pt x="20629" y="14207"/>
                      <a:pt x="21456" y="14207"/>
                    </a:cubicBezTo>
                    <a:cubicBezTo>
                      <a:pt x="21651" y="14207"/>
                      <a:pt x="21819" y="14333"/>
                      <a:pt x="21964" y="14644"/>
                    </a:cubicBezTo>
                    <a:cubicBezTo>
                      <a:pt x="22697" y="16164"/>
                      <a:pt x="23430" y="18021"/>
                      <a:pt x="24584" y="18021"/>
                    </a:cubicBezTo>
                    <a:cubicBezTo>
                      <a:pt x="24776" y="18021"/>
                      <a:pt x="24979" y="17969"/>
                      <a:pt x="25197" y="17856"/>
                    </a:cubicBezTo>
                    <a:cubicBezTo>
                      <a:pt x="25343" y="17794"/>
                      <a:pt x="25447" y="17710"/>
                      <a:pt x="25551" y="17648"/>
                    </a:cubicBezTo>
                    <a:cubicBezTo>
                      <a:pt x="26949" y="16688"/>
                      <a:pt x="25843" y="15437"/>
                      <a:pt x="24801" y="13163"/>
                    </a:cubicBezTo>
                    <a:cubicBezTo>
                      <a:pt x="24002" y="11433"/>
                      <a:pt x="23491" y="9689"/>
                      <a:pt x="22487" y="9689"/>
                    </a:cubicBezTo>
                    <a:cubicBezTo>
                      <a:pt x="21760" y="9689"/>
                      <a:pt x="20773" y="10604"/>
                      <a:pt x="19232" y="13101"/>
                    </a:cubicBezTo>
                    <a:cubicBezTo>
                      <a:pt x="19232" y="13101"/>
                      <a:pt x="20170" y="4486"/>
                      <a:pt x="17229" y="3798"/>
                    </a:cubicBezTo>
                    <a:cubicBezTo>
                      <a:pt x="17082" y="3763"/>
                      <a:pt x="16932" y="3746"/>
                      <a:pt x="16781" y="3746"/>
                    </a:cubicBezTo>
                    <a:cubicBezTo>
                      <a:pt x="13917" y="3746"/>
                      <a:pt x="10492" y="9805"/>
                      <a:pt x="10492" y="9805"/>
                    </a:cubicBezTo>
                    <a:cubicBezTo>
                      <a:pt x="10492" y="9805"/>
                      <a:pt x="12432" y="1379"/>
                      <a:pt x="8198" y="169"/>
                    </a:cubicBezTo>
                    <a:cubicBezTo>
                      <a:pt x="7791" y="54"/>
                      <a:pt x="7399" y="0"/>
                      <a:pt x="70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200265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58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2343895" y="1595666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2182573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60" y="1043"/>
                      <a:pt x="272" y="2274"/>
                      <a:pt x="147" y="3567"/>
                    </a:cubicBezTo>
                    <a:cubicBezTo>
                      <a:pt x="1" y="4839"/>
                      <a:pt x="397" y="6070"/>
                      <a:pt x="1231" y="6966"/>
                    </a:cubicBezTo>
                    <a:cubicBezTo>
                      <a:pt x="2012" y="7822"/>
                      <a:pt x="3160" y="8360"/>
                      <a:pt x="4443" y="8360"/>
                    </a:cubicBezTo>
                    <a:cubicBezTo>
                      <a:pt x="5661" y="8360"/>
                      <a:pt x="7000" y="7875"/>
                      <a:pt x="8260" y="6716"/>
                    </a:cubicBezTo>
                    <a:cubicBezTo>
                      <a:pt x="8899" y="6117"/>
                      <a:pt x="9513" y="5866"/>
                      <a:pt x="9965" y="5866"/>
                    </a:cubicBezTo>
                    <a:cubicBezTo>
                      <a:pt x="10222" y="5866"/>
                      <a:pt x="10426" y="5947"/>
                      <a:pt x="10555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8" y="8364"/>
                      <a:pt x="14643" y="5402"/>
                      <a:pt x="13120" y="3734"/>
                    </a:cubicBezTo>
                    <a:cubicBezTo>
                      <a:pt x="12350" y="2901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1"/>
                    </a:cubicBezTo>
                    <a:cubicBezTo>
                      <a:pt x="5332" y="4672"/>
                      <a:pt x="4820" y="4876"/>
                      <a:pt x="4424" y="4876"/>
                    </a:cubicBezTo>
                    <a:cubicBezTo>
                      <a:pt x="4155" y="4876"/>
                      <a:pt x="3940" y="4782"/>
                      <a:pt x="3797" y="4630"/>
                    </a:cubicBezTo>
                    <a:cubicBezTo>
                      <a:pt x="3672" y="4505"/>
                      <a:pt x="3546" y="4297"/>
                      <a:pt x="3588" y="3942"/>
                    </a:cubicBezTo>
                    <a:cubicBezTo>
                      <a:pt x="3630" y="3504"/>
                      <a:pt x="3943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-45722" y="553709"/>
                <a:ext cx="677876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81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816"/>
                    </a:lnTo>
                    <a:cubicBezTo>
                      <a:pt x="5236" y="18816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478251" y="-104409"/>
                <a:ext cx="463450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68" h="6070" extrusionOk="0">
                    <a:moveTo>
                      <a:pt x="1" y="0"/>
                    </a:moveTo>
                    <a:lnTo>
                      <a:pt x="8323" y="6070"/>
                    </a:lnTo>
                    <a:lnTo>
                      <a:pt x="10367" y="3921"/>
                    </a:lnTo>
                    <a:cubicBezTo>
                      <a:pt x="9887" y="2691"/>
                      <a:pt x="9616" y="1335"/>
                      <a:pt x="9616" y="42"/>
                    </a:cubicBezTo>
                    <a:cubicBezTo>
                      <a:pt x="9616" y="21"/>
                      <a:pt x="9616" y="21"/>
                      <a:pt x="96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1799405" y="-104409"/>
                <a:ext cx="1378012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8" h="13850" extrusionOk="0">
                    <a:moveTo>
                      <a:pt x="11847" y="0"/>
                    </a:moveTo>
                    <a:lnTo>
                      <a:pt x="7613" y="2732"/>
                    </a:lnTo>
                    <a:cubicBezTo>
                      <a:pt x="7442" y="2839"/>
                      <a:pt x="7255" y="2890"/>
                      <a:pt x="7070" y="2890"/>
                    </a:cubicBezTo>
                    <a:cubicBezTo>
                      <a:pt x="6713" y="2890"/>
                      <a:pt x="6366" y="2700"/>
                      <a:pt x="6174" y="2357"/>
                    </a:cubicBezTo>
                    <a:lnTo>
                      <a:pt x="5110" y="459"/>
                    </a:lnTo>
                    <a:lnTo>
                      <a:pt x="0" y="9365"/>
                    </a:lnTo>
                    <a:lnTo>
                      <a:pt x="13725" y="13849"/>
                    </a:lnTo>
                    <a:cubicBezTo>
                      <a:pt x="13182" y="12369"/>
                      <a:pt x="12619" y="10825"/>
                      <a:pt x="11993" y="9073"/>
                    </a:cubicBezTo>
                    <a:cubicBezTo>
                      <a:pt x="11430" y="7467"/>
                      <a:pt x="11847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1" y="6174"/>
                      <a:pt x="23736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908087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cubicBezTo>
                      <a:pt x="0" y="1335"/>
                      <a:pt x="271" y="2691"/>
                      <a:pt x="751" y="3921"/>
                    </a:cubicBezTo>
                    <a:cubicBezTo>
                      <a:pt x="1728" y="6407"/>
                      <a:pt x="3622" y="8386"/>
                      <a:pt x="6246" y="8386"/>
                    </a:cubicBezTo>
                    <a:cubicBezTo>
                      <a:pt x="6814" y="8386"/>
                      <a:pt x="7416" y="8293"/>
                      <a:pt x="8051" y="8093"/>
                    </a:cubicBezTo>
                    <a:cubicBezTo>
                      <a:pt x="12285" y="6758"/>
                      <a:pt x="16102" y="4484"/>
                      <a:pt x="16102" y="42"/>
                    </a:cubicBezTo>
                    <a:cubicBezTo>
                      <a:pt x="16102" y="21"/>
                      <a:pt x="16102" y="21"/>
                      <a:pt x="161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373832" y="-104409"/>
                <a:ext cx="47605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10" extrusionOk="0">
                    <a:moveTo>
                      <a:pt x="1" y="0"/>
                    </a:moveTo>
                    <a:cubicBezTo>
                      <a:pt x="157" y="73"/>
                      <a:pt x="335" y="110"/>
                      <a:pt x="517" y="110"/>
                    </a:cubicBezTo>
                    <a:cubicBezTo>
                      <a:pt x="700" y="110"/>
                      <a:pt x="887" y="73"/>
                      <a:pt x="1065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2015708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1" y="459"/>
                    </a:lnTo>
                    <a:lnTo>
                      <a:pt x="1335" y="2357"/>
                    </a:lnTo>
                    <a:cubicBezTo>
                      <a:pt x="1527" y="2700"/>
                      <a:pt x="1874" y="2890"/>
                      <a:pt x="2231" y="2890"/>
                    </a:cubicBezTo>
                    <a:cubicBezTo>
                      <a:pt x="2416" y="2890"/>
                      <a:pt x="2603" y="2839"/>
                      <a:pt x="2774" y="2732"/>
                    </a:cubicBezTo>
                    <a:lnTo>
                      <a:pt x="700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3604391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4" y="6299"/>
                    </a:lnTo>
                    <a:cubicBezTo>
                      <a:pt x="1794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1246510" y="575925"/>
                <a:ext cx="315359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5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266642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2310326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4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45" y="9178"/>
                      <a:pt x="9344" y="12849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2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2"/>
              <p:cNvSpPr/>
              <p:nvPr/>
            </p:nvSpPr>
            <p:spPr>
              <a:xfrm>
                <a:off x="2367095" y="112029"/>
                <a:ext cx="801024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20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4" y="1999"/>
                      <a:pt x="315" y="2145"/>
                      <a:pt x="378" y="2312"/>
                    </a:cubicBezTo>
                    <a:cubicBezTo>
                      <a:pt x="1567" y="6505"/>
                      <a:pt x="2672" y="10071"/>
                      <a:pt x="3715" y="13513"/>
                    </a:cubicBezTo>
                    <a:cubicBezTo>
                      <a:pt x="4035" y="14557"/>
                      <a:pt x="4216" y="16289"/>
                      <a:pt x="5406" y="16289"/>
                    </a:cubicBezTo>
                    <a:cubicBezTo>
                      <a:pt x="5998" y="16289"/>
                      <a:pt x="6840" y="15859"/>
                      <a:pt x="8074" y="14702"/>
                    </a:cubicBezTo>
                    <a:cubicBezTo>
                      <a:pt x="11975" y="11031"/>
                      <a:pt x="13477" y="9967"/>
                      <a:pt x="15521" y="8069"/>
                    </a:cubicBezTo>
                    <a:cubicBezTo>
                      <a:pt x="16167" y="7443"/>
                      <a:pt x="17919" y="5462"/>
                      <a:pt x="15312" y="4669"/>
                    </a:cubicBezTo>
                    <a:cubicBezTo>
                      <a:pt x="14957" y="4544"/>
                      <a:pt x="14394" y="4356"/>
                      <a:pt x="13685" y="4106"/>
                    </a:cubicBezTo>
                    <a:cubicBezTo>
                      <a:pt x="11036" y="3126"/>
                      <a:pt x="6301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2"/>
              <p:cNvSpPr/>
              <p:nvPr/>
            </p:nvSpPr>
            <p:spPr>
              <a:xfrm>
                <a:off x="3560585" y="4728779"/>
                <a:ext cx="1320214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45" extrusionOk="0">
                    <a:moveTo>
                      <a:pt x="17229" y="1"/>
                    </a:moveTo>
                    <a:cubicBezTo>
                      <a:pt x="16791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72" y="24091"/>
                    </a:lnTo>
                    <a:cubicBezTo>
                      <a:pt x="4360" y="23465"/>
                      <a:pt x="4589" y="22631"/>
                      <a:pt x="5215" y="22130"/>
                    </a:cubicBezTo>
                    <a:lnTo>
                      <a:pt x="14413" y="14768"/>
                    </a:lnTo>
                    <a:cubicBezTo>
                      <a:pt x="14729" y="14516"/>
                      <a:pt x="15083" y="14397"/>
                      <a:pt x="15415" y="14397"/>
                    </a:cubicBezTo>
                    <a:cubicBezTo>
                      <a:pt x="15937" y="14397"/>
                      <a:pt x="16404" y="14691"/>
                      <a:pt x="16582" y="15227"/>
                    </a:cubicBezTo>
                    <a:lnTo>
                      <a:pt x="18084" y="19836"/>
                    </a:lnTo>
                    <a:cubicBezTo>
                      <a:pt x="1829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604" y="34144"/>
                    </a:lnTo>
                    <a:lnTo>
                      <a:pt x="19648" y="31996"/>
                    </a:lnTo>
                    <a:cubicBezTo>
                      <a:pt x="19148" y="30765"/>
                      <a:pt x="18897" y="29410"/>
                      <a:pt x="18897" y="28117"/>
                    </a:cubicBezTo>
                    <a:cubicBezTo>
                      <a:pt x="18897" y="23674"/>
                      <a:pt x="22631" y="21129"/>
                      <a:pt x="26948" y="20066"/>
                    </a:cubicBezTo>
                    <a:cubicBezTo>
                      <a:pt x="27397" y="19961"/>
                      <a:pt x="27840" y="19909"/>
                      <a:pt x="28273" y="19909"/>
                    </a:cubicBezTo>
                    <a:cubicBezTo>
                      <a:pt x="28706" y="19909"/>
                      <a:pt x="29128" y="19961"/>
                      <a:pt x="29535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715" y="10554"/>
                    </a:cubicBezTo>
                    <a:lnTo>
                      <a:pt x="21671" y="7238"/>
                    </a:lnTo>
                    <a:cubicBezTo>
                      <a:pt x="21359" y="7968"/>
                      <a:pt x="21025" y="8802"/>
                      <a:pt x="20754" y="9699"/>
                    </a:cubicBezTo>
                    <a:cubicBezTo>
                      <a:pt x="20416" y="10759"/>
                      <a:pt x="19701" y="10993"/>
                      <a:pt x="19136" y="10993"/>
                    </a:cubicBezTo>
                    <a:cubicBezTo>
                      <a:pt x="18688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83" y="6842"/>
                      <a:pt x="17729" y="6425"/>
                    </a:cubicBezTo>
                    <a:cubicBezTo>
                      <a:pt x="17771" y="6174"/>
                      <a:pt x="17813" y="5882"/>
                      <a:pt x="17917" y="5570"/>
                    </a:cubicBezTo>
                    <a:cubicBezTo>
                      <a:pt x="18146" y="4819"/>
                      <a:pt x="18522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4405280" y="5618711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6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2"/>
              <p:cNvSpPr/>
              <p:nvPr/>
            </p:nvSpPr>
            <p:spPr>
              <a:xfrm>
                <a:off x="3755432" y="5372325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33"/>
                    </a:lnTo>
                    <a:lnTo>
                      <a:pt x="2003" y="13115"/>
                    </a:lnTo>
                    <a:cubicBezTo>
                      <a:pt x="2219" y="13548"/>
                      <a:pt x="2638" y="13779"/>
                      <a:pt x="3103" y="13779"/>
                    </a:cubicBezTo>
                    <a:cubicBezTo>
                      <a:pt x="3399" y="13779"/>
                      <a:pt x="3713" y="13685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4743704" y="6663976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7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3762897" y="6155245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2"/>
              <p:cNvSpPr/>
              <p:nvPr/>
            </p:nvSpPr>
            <p:spPr>
              <a:xfrm>
                <a:off x="64329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5"/>
                    </a:cubicBezTo>
                    <a:cubicBezTo>
                      <a:pt x="27375" y="19954"/>
                      <a:pt x="27813" y="19901"/>
                      <a:pt x="28237" y="19901"/>
                    </a:cubicBezTo>
                    <a:cubicBezTo>
                      <a:pt x="28680" y="19901"/>
                      <a:pt x="29108" y="19959"/>
                      <a:pt x="29514" y="20065"/>
                    </a:cubicBezTo>
                    <a:lnTo>
                      <a:pt x="25613" y="13683"/>
                    </a:lnTo>
                    <a:cubicBezTo>
                      <a:pt x="24404" y="13182"/>
                      <a:pt x="23882" y="11952"/>
                      <a:pt x="23694" y="10554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69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2"/>
              <p:cNvSpPr/>
              <p:nvPr/>
            </p:nvSpPr>
            <p:spPr>
              <a:xfrm>
                <a:off x="2105197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908087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7" y="0"/>
                      <a:pt x="8499" y="53"/>
                      <a:pt x="8051" y="164"/>
                    </a:cubicBezTo>
                    <a:cubicBezTo>
                      <a:pt x="3734" y="1228"/>
                      <a:pt x="0" y="3773"/>
                      <a:pt x="0" y="8216"/>
                    </a:cubicBezTo>
                    <a:cubicBezTo>
                      <a:pt x="0" y="9509"/>
                      <a:pt x="271" y="10864"/>
                      <a:pt x="751" y="12095"/>
                    </a:cubicBezTo>
                    <a:cubicBezTo>
                      <a:pt x="1728" y="14581"/>
                      <a:pt x="3622" y="16560"/>
                      <a:pt x="6246" y="16560"/>
                    </a:cubicBezTo>
                    <a:cubicBezTo>
                      <a:pt x="6814" y="16560"/>
                      <a:pt x="7416" y="16467"/>
                      <a:pt x="8051" y="16267"/>
                    </a:cubicBezTo>
                    <a:cubicBezTo>
                      <a:pt x="12285" y="14911"/>
                      <a:pt x="16102" y="12658"/>
                      <a:pt x="16102" y="8216"/>
                    </a:cubicBezTo>
                    <a:cubicBezTo>
                      <a:pt x="16102" y="4670"/>
                      <a:pt x="13871" y="936"/>
                      <a:pt x="10638" y="164"/>
                    </a:cubicBezTo>
                    <a:cubicBezTo>
                      <a:pt x="10232" y="58"/>
                      <a:pt x="9804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258238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801790" y="6056995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64"/>
                    </a:cubicBezTo>
                    <a:cubicBezTo>
                      <a:pt x="5926" y="3099"/>
                      <a:pt x="6717" y="1981"/>
                      <a:pt x="7205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6" y="8080"/>
                    </a:cubicBezTo>
                    <a:cubicBezTo>
                      <a:pt x="7384" y="9478"/>
                      <a:pt x="7906" y="10708"/>
                      <a:pt x="9115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4" y="8644"/>
                      <a:pt x="14205" y="12857"/>
                      <a:pt x="16874" y="13670"/>
                    </a:cubicBezTo>
                    <a:cubicBezTo>
                      <a:pt x="17150" y="13754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2" y="13870"/>
                    </a:cubicBezTo>
                    <a:cubicBezTo>
                      <a:pt x="24414" y="13870"/>
                      <a:pt x="23679" y="12021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6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2"/>
              <p:cNvSpPr/>
              <p:nvPr/>
            </p:nvSpPr>
            <p:spPr>
              <a:xfrm>
                <a:off x="845596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0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2"/>
                      <a:pt x="2221" y="10682"/>
                    </a:cubicBezTo>
                    <a:cubicBezTo>
                      <a:pt x="2786" y="10682"/>
                      <a:pt x="3501" y="10448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1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1" y="11431"/>
                      <a:pt x="23490" y="9677"/>
                      <a:pt x="22482" y="9677"/>
                    </a:cubicBezTo>
                    <a:cubicBezTo>
                      <a:pt x="21755" y="9677"/>
                      <a:pt x="20770" y="10590"/>
                      <a:pt x="19232" y="13081"/>
                    </a:cubicBezTo>
                    <a:cubicBezTo>
                      <a:pt x="19232" y="13081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2"/>
              <p:cNvSpPr/>
              <p:nvPr/>
            </p:nvSpPr>
            <p:spPr>
              <a:xfrm>
                <a:off x="2343895" y="646617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2"/>
              <p:cNvSpPr/>
              <p:nvPr/>
            </p:nvSpPr>
            <p:spPr>
              <a:xfrm>
                <a:off x="3450578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2182573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19"/>
                      <a:pt x="397" y="6070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5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382"/>
                      <a:pt x="13120" y="3734"/>
                    </a:cubicBezTo>
                    <a:cubicBezTo>
                      <a:pt x="12350" y="2902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2"/>
              <p:cNvSpPr/>
              <p:nvPr/>
            </p:nvSpPr>
            <p:spPr>
              <a:xfrm>
                <a:off x="-45722" y="5424221"/>
                <a:ext cx="677876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5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2"/>
              <p:cNvSpPr/>
              <p:nvPr/>
            </p:nvSpPr>
            <p:spPr>
              <a:xfrm>
                <a:off x="3560585" y="2294461"/>
                <a:ext cx="1320214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29" y="0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72" y="24070"/>
                    </a:lnTo>
                    <a:cubicBezTo>
                      <a:pt x="4360" y="23444"/>
                      <a:pt x="4589" y="22610"/>
                      <a:pt x="5215" y="22109"/>
                    </a:cubicBezTo>
                    <a:lnTo>
                      <a:pt x="14413" y="14747"/>
                    </a:lnTo>
                    <a:cubicBezTo>
                      <a:pt x="14729" y="14495"/>
                      <a:pt x="15083" y="14376"/>
                      <a:pt x="15415" y="14376"/>
                    </a:cubicBezTo>
                    <a:cubicBezTo>
                      <a:pt x="15937" y="14376"/>
                      <a:pt x="16404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4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397" y="19940"/>
                      <a:pt x="27840" y="19888"/>
                      <a:pt x="28273" y="19888"/>
                    </a:cubicBezTo>
                    <a:cubicBezTo>
                      <a:pt x="28706" y="19888"/>
                      <a:pt x="29128" y="19940"/>
                      <a:pt x="29535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715" y="10534"/>
                    </a:cubicBezTo>
                    <a:lnTo>
                      <a:pt x="21671" y="7238"/>
                    </a:lnTo>
                    <a:cubicBezTo>
                      <a:pt x="21359" y="7947"/>
                      <a:pt x="21025" y="8782"/>
                      <a:pt x="20754" y="9678"/>
                    </a:cubicBezTo>
                    <a:cubicBezTo>
                      <a:pt x="20416" y="10738"/>
                      <a:pt x="19701" y="10972"/>
                      <a:pt x="19136" y="10972"/>
                    </a:cubicBezTo>
                    <a:cubicBezTo>
                      <a:pt x="18688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83" y="6821"/>
                      <a:pt x="17729" y="6404"/>
                    </a:cubicBezTo>
                    <a:cubicBezTo>
                      <a:pt x="17771" y="6153"/>
                      <a:pt x="17834" y="5861"/>
                      <a:pt x="17917" y="5549"/>
                    </a:cubicBezTo>
                    <a:cubicBezTo>
                      <a:pt x="18146" y="4819"/>
                      <a:pt x="18522" y="3859"/>
                      <a:pt x="19002" y="2879"/>
                    </a:cubicBezTo>
                    <a:lnTo>
                      <a:pt x="172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2"/>
              <p:cNvSpPr/>
              <p:nvPr/>
            </p:nvSpPr>
            <p:spPr>
              <a:xfrm>
                <a:off x="4405280" y="3183455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2"/>
              <p:cNvSpPr/>
              <p:nvPr/>
            </p:nvSpPr>
            <p:spPr>
              <a:xfrm>
                <a:off x="3755432" y="2937069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15"/>
                    </a:lnTo>
                    <a:cubicBezTo>
                      <a:pt x="2220" y="13549"/>
                      <a:pt x="2641" y="13788"/>
                      <a:pt x="3107" y="13788"/>
                    </a:cubicBezTo>
                    <a:cubicBezTo>
                      <a:pt x="3401" y="13788"/>
                      <a:pt x="3714" y="13692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2"/>
              <p:cNvSpPr/>
              <p:nvPr/>
            </p:nvSpPr>
            <p:spPr>
              <a:xfrm>
                <a:off x="4341896" y="2218829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511"/>
                      <a:pt x="438" y="7241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41" y="10683"/>
                    </a:cubicBezTo>
                    <a:cubicBezTo>
                      <a:pt x="2806" y="10683"/>
                      <a:pt x="3521" y="10449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68" y="13596"/>
                      <a:pt x="14671" y="7978"/>
                      <a:pt x="15301" y="7978"/>
                    </a:cubicBezTo>
                    <a:cubicBezTo>
                      <a:pt x="15318" y="7978"/>
                      <a:pt x="15335" y="7983"/>
                      <a:pt x="15351" y="799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1" y="16499"/>
                      <a:pt x="20643" y="14208"/>
                      <a:pt x="21475" y="14208"/>
                    </a:cubicBezTo>
                    <a:cubicBezTo>
                      <a:pt x="21670" y="14208"/>
                      <a:pt x="21839" y="14334"/>
                      <a:pt x="21984" y="14645"/>
                    </a:cubicBezTo>
                    <a:cubicBezTo>
                      <a:pt x="22699" y="16165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5"/>
                      <a:pt x="25467" y="17711"/>
                      <a:pt x="25572" y="17649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2" y="11434"/>
                      <a:pt x="23504" y="9690"/>
                      <a:pt x="22494" y="9690"/>
                    </a:cubicBezTo>
                    <a:cubicBezTo>
                      <a:pt x="21763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49" y="3778"/>
                    </a:cubicBezTo>
                    <a:cubicBezTo>
                      <a:pt x="17106" y="3745"/>
                      <a:pt x="16961" y="3729"/>
                      <a:pt x="16814" y="3729"/>
                    </a:cubicBezTo>
                    <a:cubicBezTo>
                      <a:pt x="13947" y="3729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2"/>
              <p:cNvSpPr/>
              <p:nvPr/>
            </p:nvSpPr>
            <p:spPr>
              <a:xfrm>
                <a:off x="4743704" y="4228720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8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2"/>
              <p:cNvSpPr/>
              <p:nvPr/>
            </p:nvSpPr>
            <p:spPr>
              <a:xfrm>
                <a:off x="3762897" y="3719989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2"/>
              <p:cNvSpPr/>
              <p:nvPr/>
            </p:nvSpPr>
            <p:spPr>
              <a:xfrm>
                <a:off x="64329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6"/>
                    </a:cubicBezTo>
                    <a:cubicBezTo>
                      <a:pt x="27386" y="19961"/>
                      <a:pt x="27835" y="19909"/>
                      <a:pt x="28267" y="19909"/>
                    </a:cubicBezTo>
                    <a:cubicBezTo>
                      <a:pt x="28700" y="19909"/>
                      <a:pt x="29117" y="19961"/>
                      <a:pt x="29514" y="20066"/>
                    </a:cubicBezTo>
                    <a:lnTo>
                      <a:pt x="25613" y="13683"/>
                    </a:lnTo>
                    <a:cubicBezTo>
                      <a:pt x="24404" y="13183"/>
                      <a:pt x="23882" y="11952"/>
                      <a:pt x="23694" y="10555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70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2"/>
              <p:cNvSpPr/>
              <p:nvPr/>
            </p:nvSpPr>
            <p:spPr>
              <a:xfrm>
                <a:off x="2105197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2"/>
              <p:cNvSpPr/>
              <p:nvPr/>
            </p:nvSpPr>
            <p:spPr>
              <a:xfrm>
                <a:off x="1799405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908087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6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03"/>
                      <a:pt x="16102" y="12650"/>
                      <a:pt x="16102" y="8208"/>
                    </a:cubicBezTo>
                    <a:cubicBezTo>
                      <a:pt x="16102" y="4662"/>
                      <a:pt x="13871" y="928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2"/>
              <p:cNvSpPr/>
              <p:nvPr/>
            </p:nvSpPr>
            <p:spPr>
              <a:xfrm>
                <a:off x="258238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2"/>
              <p:cNvSpPr/>
              <p:nvPr/>
            </p:nvSpPr>
            <p:spPr>
              <a:xfrm>
                <a:off x="801790" y="3621739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85"/>
                    </a:cubicBezTo>
                    <a:cubicBezTo>
                      <a:pt x="5926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78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0" y="13877"/>
                      <a:pt x="23677" y="12017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2"/>
              <p:cNvSpPr/>
              <p:nvPr/>
            </p:nvSpPr>
            <p:spPr>
              <a:xfrm>
                <a:off x="845596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1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3"/>
                      <a:pt x="2221" y="10683"/>
                    </a:cubicBezTo>
                    <a:cubicBezTo>
                      <a:pt x="2786" y="10683"/>
                      <a:pt x="3501" y="10449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2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2" y="11434"/>
                      <a:pt x="23491" y="9690"/>
                      <a:pt x="22487" y="9690"/>
                    </a:cubicBezTo>
                    <a:cubicBezTo>
                      <a:pt x="21760" y="9690"/>
                      <a:pt x="20773" y="10605"/>
                      <a:pt x="19232" y="13102"/>
                    </a:cubicBezTo>
                    <a:cubicBezTo>
                      <a:pt x="19232" y="13102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2"/>
              <p:cNvSpPr/>
              <p:nvPr/>
            </p:nvSpPr>
            <p:spPr>
              <a:xfrm>
                <a:off x="200265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2"/>
              <p:cNvSpPr/>
              <p:nvPr/>
            </p:nvSpPr>
            <p:spPr>
              <a:xfrm>
                <a:off x="2343895" y="4030922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2"/>
              <p:cNvSpPr/>
              <p:nvPr/>
            </p:nvSpPr>
            <p:spPr>
              <a:xfrm>
                <a:off x="3450578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2"/>
              <p:cNvSpPr/>
              <p:nvPr/>
            </p:nvSpPr>
            <p:spPr>
              <a:xfrm>
                <a:off x="1246510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266642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2"/>
              <p:cNvSpPr/>
              <p:nvPr/>
            </p:nvSpPr>
            <p:spPr>
              <a:xfrm>
                <a:off x="2182573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40"/>
                      <a:pt x="397" y="6071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6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403"/>
                      <a:pt x="13120" y="3734"/>
                    </a:cubicBezTo>
                    <a:cubicBezTo>
                      <a:pt x="12350" y="2902"/>
                      <a:pt x="11228" y="2387"/>
                      <a:pt x="9959" y="2387"/>
                    </a:cubicBezTo>
                    <a:cubicBezTo>
                      <a:pt x="8685" y="2387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2"/>
              <p:cNvSpPr/>
              <p:nvPr/>
            </p:nvSpPr>
            <p:spPr>
              <a:xfrm>
                <a:off x="2310326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0"/>
                      <a:pt x="6474" y="15830"/>
                    </a:cubicBezTo>
                    <a:cubicBezTo>
                      <a:pt x="7093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7"/>
                      <a:pt x="9344" y="12848"/>
                    </a:cubicBezTo>
                    <a:cubicBezTo>
                      <a:pt x="8113" y="14003"/>
                      <a:pt x="7272" y="14431"/>
                      <a:pt x="6680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>
                <a:off x="2367005" y="4982183"/>
                <a:ext cx="801113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3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492"/>
                      <a:pt x="2674" y="10079"/>
                      <a:pt x="3717" y="13521"/>
                    </a:cubicBezTo>
                    <a:cubicBezTo>
                      <a:pt x="4038" y="14552"/>
                      <a:pt x="4219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77" y="11038"/>
                      <a:pt x="13479" y="9954"/>
                      <a:pt x="15523" y="8077"/>
                    </a:cubicBezTo>
                    <a:lnTo>
                      <a:pt x="15523" y="8056"/>
                    </a:lnTo>
                    <a:cubicBezTo>
                      <a:pt x="16169" y="7451"/>
                      <a:pt x="17921" y="5469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2"/>
              <p:cNvSpPr/>
              <p:nvPr/>
            </p:nvSpPr>
            <p:spPr>
              <a:xfrm>
                <a:off x="-45722" y="2988965"/>
                <a:ext cx="677876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2"/>
              <p:cNvSpPr/>
              <p:nvPr/>
            </p:nvSpPr>
            <p:spPr>
              <a:xfrm>
                <a:off x="63391" y="1076833"/>
                <a:ext cx="1320215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49" y="1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52" y="25030"/>
                    </a:lnTo>
                    <a:lnTo>
                      <a:pt x="5152" y="25030"/>
                    </a:lnTo>
                    <a:lnTo>
                      <a:pt x="4672" y="24070"/>
                    </a:lnTo>
                    <a:cubicBezTo>
                      <a:pt x="4359" y="23444"/>
                      <a:pt x="4589" y="22610"/>
                      <a:pt x="5215" y="22110"/>
                    </a:cubicBezTo>
                    <a:lnTo>
                      <a:pt x="14413" y="14747"/>
                    </a:lnTo>
                    <a:cubicBezTo>
                      <a:pt x="14729" y="14495"/>
                      <a:pt x="15086" y="14376"/>
                      <a:pt x="15421" y="14376"/>
                    </a:cubicBezTo>
                    <a:cubicBezTo>
                      <a:pt x="15947" y="14376"/>
                      <a:pt x="16416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8000" y="21254"/>
                      <a:pt x="17375" y="21692"/>
                    </a:cubicBezTo>
                    <a:lnTo>
                      <a:pt x="8719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6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407" y="19940"/>
                      <a:pt x="27856" y="19888"/>
                      <a:pt x="28288" y="19888"/>
                    </a:cubicBezTo>
                    <a:cubicBezTo>
                      <a:pt x="28721" y="19888"/>
                      <a:pt x="29138" y="19940"/>
                      <a:pt x="29535" y="20045"/>
                    </a:cubicBezTo>
                    <a:lnTo>
                      <a:pt x="25634" y="13662"/>
                    </a:lnTo>
                    <a:cubicBezTo>
                      <a:pt x="24425" y="13162"/>
                      <a:pt x="23903" y="11952"/>
                      <a:pt x="23715" y="10534"/>
                    </a:cubicBezTo>
                    <a:lnTo>
                      <a:pt x="21692" y="7238"/>
                    </a:lnTo>
                    <a:cubicBezTo>
                      <a:pt x="21358" y="7947"/>
                      <a:pt x="21046" y="8782"/>
                      <a:pt x="20754" y="9678"/>
                    </a:cubicBezTo>
                    <a:cubicBezTo>
                      <a:pt x="20416" y="10738"/>
                      <a:pt x="19708" y="10972"/>
                      <a:pt x="19148" y="10972"/>
                    </a:cubicBezTo>
                    <a:cubicBezTo>
                      <a:pt x="18705" y="10972"/>
                      <a:pt x="18355" y="10826"/>
                      <a:pt x="18355" y="10826"/>
                    </a:cubicBezTo>
                    <a:cubicBezTo>
                      <a:pt x="18355" y="10826"/>
                      <a:pt x="16519" y="10262"/>
                      <a:pt x="17354" y="7530"/>
                    </a:cubicBezTo>
                    <a:cubicBezTo>
                      <a:pt x="17458" y="7196"/>
                      <a:pt x="17583" y="6821"/>
                      <a:pt x="17750" y="6404"/>
                    </a:cubicBezTo>
                    <a:cubicBezTo>
                      <a:pt x="17771" y="6153"/>
                      <a:pt x="17833" y="5861"/>
                      <a:pt x="17938" y="5549"/>
                    </a:cubicBezTo>
                    <a:cubicBezTo>
                      <a:pt x="18167" y="4819"/>
                      <a:pt x="18522" y="3859"/>
                      <a:pt x="19022" y="2879"/>
                    </a:cubicBezTo>
                    <a:lnTo>
                      <a:pt x="172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1799405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2"/>
              <p:cNvSpPr/>
              <p:nvPr/>
            </p:nvSpPr>
            <p:spPr>
              <a:xfrm>
                <a:off x="2105197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63" y="2649"/>
                    </a:lnTo>
                    <a:cubicBezTo>
                      <a:pt x="6814" y="2656"/>
                      <a:pt x="6766" y="2660"/>
                      <a:pt x="6718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2"/>
              <p:cNvSpPr/>
              <p:nvPr/>
            </p:nvSpPr>
            <p:spPr>
              <a:xfrm>
                <a:off x="3450578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2"/>
              <p:cNvSpPr/>
              <p:nvPr/>
            </p:nvSpPr>
            <p:spPr>
              <a:xfrm>
                <a:off x="1246510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2"/>
              <p:cNvSpPr/>
              <p:nvPr/>
            </p:nvSpPr>
            <p:spPr>
              <a:xfrm>
                <a:off x="266642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2"/>
              <p:cNvSpPr/>
              <p:nvPr/>
            </p:nvSpPr>
            <p:spPr>
              <a:xfrm>
                <a:off x="2310326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8"/>
                      <a:pt x="9344" y="12848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2"/>
              <p:cNvSpPr/>
              <p:nvPr/>
            </p:nvSpPr>
            <p:spPr>
              <a:xfrm>
                <a:off x="2367005" y="2546927"/>
                <a:ext cx="801113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7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512"/>
                      <a:pt x="2674" y="10079"/>
                      <a:pt x="3717" y="13521"/>
                    </a:cubicBezTo>
                    <a:cubicBezTo>
                      <a:pt x="4037" y="14565"/>
                      <a:pt x="4218" y="16297"/>
                      <a:pt x="5408" y="16297"/>
                    </a:cubicBezTo>
                    <a:cubicBezTo>
                      <a:pt x="6000" y="16297"/>
                      <a:pt x="6842" y="15867"/>
                      <a:pt x="8076" y="14709"/>
                    </a:cubicBezTo>
                    <a:cubicBezTo>
                      <a:pt x="11977" y="11039"/>
                      <a:pt x="13479" y="9954"/>
                      <a:pt x="15523" y="8077"/>
                    </a:cubicBezTo>
                    <a:cubicBezTo>
                      <a:pt x="16169" y="7451"/>
                      <a:pt x="17921" y="5470"/>
                      <a:pt x="15314" y="4656"/>
                    </a:cubicBezTo>
                    <a:cubicBezTo>
                      <a:pt x="14959" y="4552"/>
                      <a:pt x="14396" y="4364"/>
                      <a:pt x="13687" y="4114"/>
                    </a:cubicBezTo>
                    <a:cubicBezTo>
                      <a:pt x="11038" y="3134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2"/>
              <p:cNvSpPr/>
              <p:nvPr/>
            </p:nvSpPr>
            <p:spPr>
              <a:xfrm>
                <a:off x="3929762" y="7164035"/>
                <a:ext cx="695577" cy="500685"/>
              </a:xfrm>
              <a:custGeom>
                <a:avLst/>
                <a:gdLst/>
                <a:ahLst/>
                <a:cxnLst/>
                <a:rect l="l" t="t" r="r" b="b"/>
                <a:pathLst>
                  <a:path w="15561" h="11201" extrusionOk="0">
                    <a:moveTo>
                      <a:pt x="8970" y="0"/>
                    </a:moveTo>
                    <a:cubicBezTo>
                      <a:pt x="8740" y="438"/>
                      <a:pt x="4318" y="5924"/>
                      <a:pt x="1" y="11201"/>
                    </a:cubicBezTo>
                    <a:lnTo>
                      <a:pt x="15561" y="11201"/>
                    </a:lnTo>
                    <a:cubicBezTo>
                      <a:pt x="15519" y="10992"/>
                      <a:pt x="15477" y="10784"/>
                      <a:pt x="15456" y="10554"/>
                    </a:cubicBezTo>
                    <a:lnTo>
                      <a:pt x="13412" y="7238"/>
                    </a:lnTo>
                    <a:cubicBezTo>
                      <a:pt x="13100" y="7968"/>
                      <a:pt x="12766" y="8802"/>
                      <a:pt x="12495" y="9699"/>
                    </a:cubicBezTo>
                    <a:cubicBezTo>
                      <a:pt x="12157" y="10759"/>
                      <a:pt x="11442" y="10993"/>
                      <a:pt x="10877" y="10993"/>
                    </a:cubicBezTo>
                    <a:cubicBezTo>
                      <a:pt x="10429" y="10993"/>
                      <a:pt x="10075" y="10846"/>
                      <a:pt x="10075" y="10846"/>
                    </a:cubicBezTo>
                    <a:cubicBezTo>
                      <a:pt x="10075" y="10846"/>
                      <a:pt x="8240" y="10283"/>
                      <a:pt x="9074" y="7551"/>
                    </a:cubicBezTo>
                    <a:cubicBezTo>
                      <a:pt x="9178" y="7217"/>
                      <a:pt x="9324" y="6842"/>
                      <a:pt x="9470" y="6425"/>
                    </a:cubicBezTo>
                    <a:cubicBezTo>
                      <a:pt x="9512" y="6174"/>
                      <a:pt x="9554" y="5882"/>
                      <a:pt x="9658" y="5569"/>
                    </a:cubicBezTo>
                    <a:cubicBezTo>
                      <a:pt x="9887" y="4819"/>
                      <a:pt x="10263" y="3880"/>
                      <a:pt x="10743" y="2900"/>
                    </a:cubicBezTo>
                    <a:lnTo>
                      <a:pt x="897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2"/>
              <p:cNvSpPr/>
              <p:nvPr/>
            </p:nvSpPr>
            <p:spPr>
              <a:xfrm>
                <a:off x="4870518" y="7445064"/>
                <a:ext cx="178129" cy="219656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4914" extrusionOk="0">
                    <a:moveTo>
                      <a:pt x="3475" y="0"/>
                    </a:moveTo>
                    <a:cubicBezTo>
                      <a:pt x="2977" y="0"/>
                      <a:pt x="1976" y="3402"/>
                      <a:pt x="0" y="4914"/>
                    </a:cubicBezTo>
                    <a:lnTo>
                      <a:pt x="1898" y="4914"/>
                    </a:lnTo>
                    <a:cubicBezTo>
                      <a:pt x="2125" y="4600"/>
                      <a:pt x="2308" y="4388"/>
                      <a:pt x="2460" y="4388"/>
                    </a:cubicBezTo>
                    <a:cubicBezTo>
                      <a:pt x="2489" y="4388"/>
                      <a:pt x="2518" y="4396"/>
                      <a:pt x="2545" y="4413"/>
                    </a:cubicBezTo>
                    <a:cubicBezTo>
                      <a:pt x="2691" y="4476"/>
                      <a:pt x="2754" y="4664"/>
                      <a:pt x="2754" y="4914"/>
                    </a:cubicBezTo>
                    <a:lnTo>
                      <a:pt x="3525" y="4914"/>
                    </a:lnTo>
                    <a:cubicBezTo>
                      <a:pt x="3504" y="2703"/>
                      <a:pt x="3984" y="263"/>
                      <a:pt x="3525" y="12"/>
                    </a:cubicBezTo>
                    <a:cubicBezTo>
                      <a:pt x="3509" y="4"/>
                      <a:pt x="3493" y="0"/>
                      <a:pt x="3475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2"/>
              <p:cNvSpPr/>
              <p:nvPr/>
            </p:nvSpPr>
            <p:spPr>
              <a:xfrm>
                <a:off x="4298045" y="7274623"/>
                <a:ext cx="399082" cy="390097"/>
              </a:xfrm>
              <a:custGeom>
                <a:avLst/>
                <a:gdLst/>
                <a:ahLst/>
                <a:cxnLst/>
                <a:rect l="l" t="t" r="r" b="b"/>
                <a:pathLst>
                  <a:path w="8928" h="8727" extrusionOk="0">
                    <a:moveTo>
                      <a:pt x="7794" y="0"/>
                    </a:moveTo>
                    <a:cubicBezTo>
                      <a:pt x="7103" y="0"/>
                      <a:pt x="5787" y="2262"/>
                      <a:pt x="4840" y="5244"/>
                    </a:cubicBezTo>
                    <a:cubicBezTo>
                      <a:pt x="4502" y="6303"/>
                      <a:pt x="3787" y="6537"/>
                      <a:pt x="3222" y="6537"/>
                    </a:cubicBezTo>
                    <a:cubicBezTo>
                      <a:pt x="2774" y="6537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63" y="5411"/>
                      <a:pt x="7217" y="8080"/>
                    </a:cubicBezTo>
                    <a:cubicBezTo>
                      <a:pt x="7238" y="8310"/>
                      <a:pt x="7280" y="8518"/>
                      <a:pt x="7322" y="8727"/>
                    </a:cubicBezTo>
                    <a:lnTo>
                      <a:pt x="8928" y="8727"/>
                    </a:lnTo>
                    <a:cubicBezTo>
                      <a:pt x="6550" y="6558"/>
                      <a:pt x="8469" y="134"/>
                      <a:pt x="7864" y="9"/>
                    </a:cubicBezTo>
                    <a:cubicBezTo>
                      <a:pt x="7841" y="3"/>
                      <a:pt x="7818" y="0"/>
                      <a:pt x="779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2"/>
              <p:cNvSpPr/>
              <p:nvPr/>
            </p:nvSpPr>
            <p:spPr>
              <a:xfrm>
                <a:off x="4341896" y="7089341"/>
                <a:ext cx="889485" cy="575378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87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0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2"/>
                      <a:pt x="2241" y="10682"/>
                    </a:cubicBezTo>
                    <a:cubicBezTo>
                      <a:pt x="2806" y="10682"/>
                      <a:pt x="3521" y="10448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488" y="4279"/>
                      <a:pt x="5569" y="10703"/>
                      <a:pt x="7947" y="12872"/>
                    </a:cubicBezTo>
                    <a:lnTo>
                      <a:pt x="11826" y="12872"/>
                    </a:lnTo>
                    <a:cubicBezTo>
                      <a:pt x="13802" y="11360"/>
                      <a:pt x="14803" y="7958"/>
                      <a:pt x="15301" y="7958"/>
                    </a:cubicBezTo>
                    <a:cubicBezTo>
                      <a:pt x="15319" y="7958"/>
                      <a:pt x="15335" y="7962"/>
                      <a:pt x="15351" y="7970"/>
                    </a:cubicBezTo>
                    <a:cubicBezTo>
                      <a:pt x="15810" y="8221"/>
                      <a:pt x="15330" y="10682"/>
                      <a:pt x="15351" y="12872"/>
                    </a:cubicBezTo>
                    <a:lnTo>
                      <a:pt x="19252" y="12872"/>
                    </a:lnTo>
                    <a:cubicBezTo>
                      <a:pt x="19377" y="11558"/>
                      <a:pt x="19898" y="4425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79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2"/>
              <p:cNvSpPr/>
              <p:nvPr/>
            </p:nvSpPr>
            <p:spPr>
              <a:xfrm>
                <a:off x="1799405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3" y="8906"/>
                    </a:lnTo>
                    <a:cubicBezTo>
                      <a:pt x="7441" y="9014"/>
                      <a:pt x="7251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0" y="6654"/>
                    </a:lnTo>
                    <a:lnTo>
                      <a:pt x="0" y="15539"/>
                    </a:lnTo>
                    <a:lnTo>
                      <a:pt x="3129" y="16561"/>
                    </a:lnTo>
                    <a:lnTo>
                      <a:pt x="12452" y="16561"/>
                    </a:lnTo>
                    <a:cubicBezTo>
                      <a:pt x="12306" y="16144"/>
                      <a:pt x="12160" y="15706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2"/>
              <p:cNvSpPr/>
              <p:nvPr/>
            </p:nvSpPr>
            <p:spPr>
              <a:xfrm>
                <a:off x="200265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6"/>
                    </a:lnTo>
                    <a:cubicBezTo>
                      <a:pt x="104" y="8948"/>
                      <a:pt x="0" y="9512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4" y="12945"/>
                      <a:pt x="2894" y="12894"/>
                      <a:pt x="3066" y="12786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085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2"/>
              <p:cNvSpPr/>
              <p:nvPr/>
            </p:nvSpPr>
            <p:spPr>
              <a:xfrm>
                <a:off x="266642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8" y="1"/>
                    </a:moveTo>
                    <a:lnTo>
                      <a:pt x="0" y="6049"/>
                    </a:lnTo>
                    <a:lnTo>
                      <a:pt x="2399" y="6529"/>
                    </a:lnTo>
                    <a:lnTo>
                      <a:pt x="7133" y="6529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2"/>
              <p:cNvSpPr/>
              <p:nvPr/>
            </p:nvSpPr>
            <p:spPr>
              <a:xfrm>
                <a:off x="2310326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730" y="2816"/>
                      <a:pt x="876" y="3254"/>
                      <a:pt x="1022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2367005" y="7417439"/>
                <a:ext cx="741439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7" h="5532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693" y="3446"/>
                      <a:pt x="1006" y="4510"/>
                      <a:pt x="1319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2"/>
              <p:cNvSpPr/>
              <p:nvPr/>
            </p:nvSpPr>
            <p:spPr>
              <a:xfrm>
                <a:off x="258238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8" y="13788"/>
                      <a:pt x="3116" y="13788"/>
                    </a:cubicBezTo>
                    <a:cubicBezTo>
                      <a:pt x="3411" y="13788"/>
                      <a:pt x="3722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6" name="Google Shape;236;p2"/>
            <p:cNvSpPr/>
            <p:nvPr/>
          </p:nvSpPr>
          <p:spPr>
            <a:xfrm rot="2064872">
              <a:off x="10650618" y="58575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 rot="2064872">
              <a:off x="10650618" y="3039629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 rot="2064872">
              <a:off x="10650618" y="549350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9" name="Google Shape;239;p2"/>
          <p:cNvSpPr/>
          <p:nvPr/>
        </p:nvSpPr>
        <p:spPr>
          <a:xfrm rot="-124888">
            <a:off x="835664" y="1634010"/>
            <a:ext cx="9052773" cy="4292236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104775" dir="61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"/>
          <p:cNvSpPr/>
          <p:nvPr/>
        </p:nvSpPr>
        <p:spPr>
          <a:xfrm rot="131017">
            <a:off x="3657412" y="1039231"/>
            <a:ext cx="3409276" cy="655673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"/>
          <p:cNvSpPr/>
          <p:nvPr/>
        </p:nvSpPr>
        <p:spPr>
          <a:xfrm rot="61312">
            <a:off x="2974287" y="5960243"/>
            <a:ext cx="4743754" cy="655899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"/>
          <p:cNvSpPr txBox="1">
            <a:spLocks noGrp="1"/>
          </p:cNvSpPr>
          <p:nvPr>
            <p:ph type="ctrTitle"/>
          </p:nvPr>
        </p:nvSpPr>
        <p:spPr>
          <a:xfrm>
            <a:off x="1303200" y="2443500"/>
            <a:ext cx="8085600" cy="26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10000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2"/>
          <p:cNvSpPr txBox="1">
            <a:spLocks noGrp="1"/>
          </p:cNvSpPr>
          <p:nvPr>
            <p:ph type="subTitle" idx="1"/>
          </p:nvPr>
        </p:nvSpPr>
        <p:spPr>
          <a:xfrm>
            <a:off x="3034950" y="6057625"/>
            <a:ext cx="46221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44" name="Google Shape;244;p2"/>
          <p:cNvSpPr txBox="1">
            <a:spLocks noGrp="1"/>
          </p:cNvSpPr>
          <p:nvPr>
            <p:ph type="subTitle" idx="2"/>
          </p:nvPr>
        </p:nvSpPr>
        <p:spPr>
          <a:xfrm>
            <a:off x="3957000" y="1155904"/>
            <a:ext cx="2778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4"/>
          <p:cNvGrpSpPr/>
          <p:nvPr/>
        </p:nvGrpSpPr>
        <p:grpSpPr>
          <a:xfrm>
            <a:off x="534" y="5"/>
            <a:ext cx="10692635" cy="7559619"/>
            <a:chOff x="534" y="5"/>
            <a:chExt cx="10692635" cy="7559619"/>
          </a:xfrm>
        </p:grpSpPr>
        <p:grpSp>
          <p:nvGrpSpPr>
            <p:cNvPr id="248" name="Google Shape;248;p4"/>
            <p:cNvGrpSpPr/>
            <p:nvPr/>
          </p:nvGrpSpPr>
          <p:grpSpPr>
            <a:xfrm>
              <a:off x="202650" y="5"/>
              <a:ext cx="10296050" cy="7559619"/>
              <a:chOff x="334175" y="-104425"/>
              <a:chExt cx="10296050" cy="7643700"/>
            </a:xfrm>
          </p:grpSpPr>
          <p:cxnSp>
            <p:nvCxnSpPr>
              <p:cNvPr id="249" name="Google Shape;249;p4"/>
              <p:cNvCxnSpPr/>
              <p:nvPr/>
            </p:nvCxnSpPr>
            <p:spPr>
              <a:xfrm>
                <a:off x="3341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" name="Google Shape;250;p4"/>
              <p:cNvCxnSpPr/>
              <p:nvPr/>
            </p:nvCxnSpPr>
            <p:spPr>
              <a:xfrm>
                <a:off x="6370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" name="Google Shape;251;p4"/>
              <p:cNvCxnSpPr/>
              <p:nvPr/>
            </p:nvCxnSpPr>
            <p:spPr>
              <a:xfrm>
                <a:off x="9398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2" name="Google Shape;252;p4"/>
              <p:cNvCxnSpPr/>
              <p:nvPr/>
            </p:nvCxnSpPr>
            <p:spPr>
              <a:xfrm>
                <a:off x="12426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3" name="Google Shape;253;p4"/>
              <p:cNvCxnSpPr/>
              <p:nvPr/>
            </p:nvCxnSpPr>
            <p:spPr>
              <a:xfrm>
                <a:off x="15454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4" name="Google Shape;254;p4"/>
              <p:cNvCxnSpPr/>
              <p:nvPr/>
            </p:nvCxnSpPr>
            <p:spPr>
              <a:xfrm>
                <a:off x="18483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5" name="Google Shape;255;p4"/>
              <p:cNvCxnSpPr/>
              <p:nvPr/>
            </p:nvCxnSpPr>
            <p:spPr>
              <a:xfrm>
                <a:off x="21511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6" name="Google Shape;256;p4"/>
              <p:cNvCxnSpPr/>
              <p:nvPr/>
            </p:nvCxnSpPr>
            <p:spPr>
              <a:xfrm>
                <a:off x="24539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7" name="Google Shape;257;p4"/>
              <p:cNvCxnSpPr/>
              <p:nvPr/>
            </p:nvCxnSpPr>
            <p:spPr>
              <a:xfrm>
                <a:off x="27567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8" name="Google Shape;258;p4"/>
              <p:cNvCxnSpPr/>
              <p:nvPr/>
            </p:nvCxnSpPr>
            <p:spPr>
              <a:xfrm>
                <a:off x="30596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9" name="Google Shape;259;p4"/>
              <p:cNvCxnSpPr/>
              <p:nvPr/>
            </p:nvCxnSpPr>
            <p:spPr>
              <a:xfrm>
                <a:off x="33624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0" name="Google Shape;260;p4"/>
              <p:cNvCxnSpPr/>
              <p:nvPr/>
            </p:nvCxnSpPr>
            <p:spPr>
              <a:xfrm>
                <a:off x="36652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1" name="Google Shape;261;p4"/>
              <p:cNvCxnSpPr/>
              <p:nvPr/>
            </p:nvCxnSpPr>
            <p:spPr>
              <a:xfrm>
                <a:off x="39680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2" name="Google Shape;262;p4"/>
              <p:cNvCxnSpPr/>
              <p:nvPr/>
            </p:nvCxnSpPr>
            <p:spPr>
              <a:xfrm>
                <a:off x="42709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3" name="Google Shape;263;p4"/>
              <p:cNvCxnSpPr/>
              <p:nvPr/>
            </p:nvCxnSpPr>
            <p:spPr>
              <a:xfrm>
                <a:off x="45737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4" name="Google Shape;264;p4"/>
              <p:cNvCxnSpPr/>
              <p:nvPr/>
            </p:nvCxnSpPr>
            <p:spPr>
              <a:xfrm>
                <a:off x="48765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5" name="Google Shape;265;p4"/>
              <p:cNvCxnSpPr/>
              <p:nvPr/>
            </p:nvCxnSpPr>
            <p:spPr>
              <a:xfrm>
                <a:off x="51793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6" name="Google Shape;266;p4"/>
              <p:cNvCxnSpPr/>
              <p:nvPr/>
            </p:nvCxnSpPr>
            <p:spPr>
              <a:xfrm>
                <a:off x="54822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7" name="Google Shape;267;p4"/>
              <p:cNvCxnSpPr/>
              <p:nvPr/>
            </p:nvCxnSpPr>
            <p:spPr>
              <a:xfrm>
                <a:off x="57850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8" name="Google Shape;268;p4"/>
              <p:cNvCxnSpPr/>
              <p:nvPr/>
            </p:nvCxnSpPr>
            <p:spPr>
              <a:xfrm>
                <a:off x="60878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9" name="Google Shape;269;p4"/>
              <p:cNvCxnSpPr/>
              <p:nvPr/>
            </p:nvCxnSpPr>
            <p:spPr>
              <a:xfrm>
                <a:off x="63906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0" name="Google Shape;270;p4"/>
              <p:cNvCxnSpPr/>
              <p:nvPr/>
            </p:nvCxnSpPr>
            <p:spPr>
              <a:xfrm>
                <a:off x="66935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1" name="Google Shape;271;p4"/>
              <p:cNvCxnSpPr/>
              <p:nvPr/>
            </p:nvCxnSpPr>
            <p:spPr>
              <a:xfrm>
                <a:off x="69963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2" name="Google Shape;272;p4"/>
              <p:cNvCxnSpPr/>
              <p:nvPr/>
            </p:nvCxnSpPr>
            <p:spPr>
              <a:xfrm>
                <a:off x="72991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3" name="Google Shape;273;p4"/>
              <p:cNvCxnSpPr/>
              <p:nvPr/>
            </p:nvCxnSpPr>
            <p:spPr>
              <a:xfrm>
                <a:off x="76019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4" name="Google Shape;274;p4"/>
              <p:cNvCxnSpPr/>
              <p:nvPr/>
            </p:nvCxnSpPr>
            <p:spPr>
              <a:xfrm>
                <a:off x="79048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5" name="Google Shape;275;p4"/>
              <p:cNvCxnSpPr/>
              <p:nvPr/>
            </p:nvCxnSpPr>
            <p:spPr>
              <a:xfrm>
                <a:off x="82076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6" name="Google Shape;276;p4"/>
              <p:cNvCxnSpPr/>
              <p:nvPr/>
            </p:nvCxnSpPr>
            <p:spPr>
              <a:xfrm>
                <a:off x="85104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7" name="Google Shape;277;p4"/>
              <p:cNvCxnSpPr/>
              <p:nvPr/>
            </p:nvCxnSpPr>
            <p:spPr>
              <a:xfrm>
                <a:off x="88132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8" name="Google Shape;278;p4"/>
              <p:cNvCxnSpPr/>
              <p:nvPr/>
            </p:nvCxnSpPr>
            <p:spPr>
              <a:xfrm>
                <a:off x="91161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9" name="Google Shape;279;p4"/>
              <p:cNvCxnSpPr/>
              <p:nvPr/>
            </p:nvCxnSpPr>
            <p:spPr>
              <a:xfrm>
                <a:off x="94189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0" name="Google Shape;280;p4"/>
              <p:cNvCxnSpPr/>
              <p:nvPr/>
            </p:nvCxnSpPr>
            <p:spPr>
              <a:xfrm>
                <a:off x="97217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1" name="Google Shape;281;p4"/>
              <p:cNvCxnSpPr/>
              <p:nvPr/>
            </p:nvCxnSpPr>
            <p:spPr>
              <a:xfrm>
                <a:off x="100245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2" name="Google Shape;282;p4"/>
              <p:cNvCxnSpPr/>
              <p:nvPr/>
            </p:nvCxnSpPr>
            <p:spPr>
              <a:xfrm>
                <a:off x="103274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3" name="Google Shape;283;p4"/>
              <p:cNvCxnSpPr/>
              <p:nvPr/>
            </p:nvCxnSpPr>
            <p:spPr>
              <a:xfrm>
                <a:off x="106302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84" name="Google Shape;284;p4"/>
            <p:cNvGrpSpPr/>
            <p:nvPr/>
          </p:nvGrpSpPr>
          <p:grpSpPr>
            <a:xfrm>
              <a:off x="534" y="180550"/>
              <a:ext cx="10692635" cy="7267800"/>
              <a:chOff x="-1570252" y="256750"/>
              <a:chExt cx="14915100" cy="7267800"/>
            </a:xfrm>
          </p:grpSpPr>
          <p:cxnSp>
            <p:nvCxnSpPr>
              <p:cNvPr id="285" name="Google Shape;285;p4"/>
              <p:cNvCxnSpPr/>
              <p:nvPr/>
            </p:nvCxnSpPr>
            <p:spPr>
              <a:xfrm>
                <a:off x="5887298" y="-72008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6" name="Google Shape;286;p4"/>
              <p:cNvCxnSpPr/>
              <p:nvPr/>
            </p:nvCxnSpPr>
            <p:spPr>
              <a:xfrm>
                <a:off x="5887298" y="-68979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7" name="Google Shape;287;p4"/>
              <p:cNvCxnSpPr/>
              <p:nvPr/>
            </p:nvCxnSpPr>
            <p:spPr>
              <a:xfrm>
                <a:off x="5887298" y="-65951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8" name="Google Shape;288;p4"/>
              <p:cNvCxnSpPr/>
              <p:nvPr/>
            </p:nvCxnSpPr>
            <p:spPr>
              <a:xfrm>
                <a:off x="5887298" y="-62923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9" name="Google Shape;289;p4"/>
              <p:cNvCxnSpPr/>
              <p:nvPr/>
            </p:nvCxnSpPr>
            <p:spPr>
              <a:xfrm>
                <a:off x="5887298" y="-59895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0" name="Google Shape;290;p4"/>
              <p:cNvCxnSpPr/>
              <p:nvPr/>
            </p:nvCxnSpPr>
            <p:spPr>
              <a:xfrm>
                <a:off x="5887298" y="-56866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1" name="Google Shape;291;p4"/>
              <p:cNvCxnSpPr/>
              <p:nvPr/>
            </p:nvCxnSpPr>
            <p:spPr>
              <a:xfrm>
                <a:off x="5887298" y="-53838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2" name="Google Shape;292;p4"/>
              <p:cNvCxnSpPr/>
              <p:nvPr/>
            </p:nvCxnSpPr>
            <p:spPr>
              <a:xfrm>
                <a:off x="5887298" y="-50810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3" name="Google Shape;293;p4"/>
              <p:cNvCxnSpPr/>
              <p:nvPr/>
            </p:nvCxnSpPr>
            <p:spPr>
              <a:xfrm>
                <a:off x="5887298" y="-47782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4" name="Google Shape;294;p4"/>
              <p:cNvCxnSpPr/>
              <p:nvPr/>
            </p:nvCxnSpPr>
            <p:spPr>
              <a:xfrm>
                <a:off x="5887298" y="-44753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5" name="Google Shape;295;p4"/>
              <p:cNvCxnSpPr/>
              <p:nvPr/>
            </p:nvCxnSpPr>
            <p:spPr>
              <a:xfrm>
                <a:off x="5887298" y="-41725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6" name="Google Shape;296;p4"/>
              <p:cNvCxnSpPr/>
              <p:nvPr/>
            </p:nvCxnSpPr>
            <p:spPr>
              <a:xfrm>
                <a:off x="5887298" y="-38697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7" name="Google Shape;297;p4"/>
              <p:cNvCxnSpPr/>
              <p:nvPr/>
            </p:nvCxnSpPr>
            <p:spPr>
              <a:xfrm>
                <a:off x="5887298" y="-35669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8" name="Google Shape;298;p4"/>
              <p:cNvCxnSpPr/>
              <p:nvPr/>
            </p:nvCxnSpPr>
            <p:spPr>
              <a:xfrm>
                <a:off x="5887298" y="-32640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9" name="Google Shape;299;p4"/>
              <p:cNvCxnSpPr/>
              <p:nvPr/>
            </p:nvCxnSpPr>
            <p:spPr>
              <a:xfrm>
                <a:off x="5887298" y="-29612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0" name="Google Shape;300;p4"/>
              <p:cNvCxnSpPr/>
              <p:nvPr/>
            </p:nvCxnSpPr>
            <p:spPr>
              <a:xfrm>
                <a:off x="5887298" y="-26584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1" name="Google Shape;301;p4"/>
              <p:cNvCxnSpPr/>
              <p:nvPr/>
            </p:nvCxnSpPr>
            <p:spPr>
              <a:xfrm>
                <a:off x="5887298" y="-23556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2" name="Google Shape;302;p4"/>
              <p:cNvCxnSpPr/>
              <p:nvPr/>
            </p:nvCxnSpPr>
            <p:spPr>
              <a:xfrm>
                <a:off x="5887298" y="-20527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3" name="Google Shape;303;p4"/>
              <p:cNvCxnSpPr/>
              <p:nvPr/>
            </p:nvCxnSpPr>
            <p:spPr>
              <a:xfrm>
                <a:off x="5887298" y="-17499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4" name="Google Shape;304;p4"/>
              <p:cNvCxnSpPr/>
              <p:nvPr/>
            </p:nvCxnSpPr>
            <p:spPr>
              <a:xfrm>
                <a:off x="5887298" y="-14471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5" name="Google Shape;305;p4"/>
              <p:cNvCxnSpPr/>
              <p:nvPr/>
            </p:nvCxnSpPr>
            <p:spPr>
              <a:xfrm>
                <a:off x="5887298" y="-11443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6" name="Google Shape;306;p4"/>
              <p:cNvCxnSpPr/>
              <p:nvPr/>
            </p:nvCxnSpPr>
            <p:spPr>
              <a:xfrm>
                <a:off x="5887298" y="-8414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7" name="Google Shape;307;p4"/>
              <p:cNvCxnSpPr/>
              <p:nvPr/>
            </p:nvCxnSpPr>
            <p:spPr>
              <a:xfrm>
                <a:off x="5887298" y="-5386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8" name="Google Shape;308;p4"/>
              <p:cNvCxnSpPr/>
              <p:nvPr/>
            </p:nvCxnSpPr>
            <p:spPr>
              <a:xfrm>
                <a:off x="5887298" y="-2358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9" name="Google Shape;309;p4"/>
              <p:cNvCxnSpPr/>
              <p:nvPr/>
            </p:nvCxnSpPr>
            <p:spPr>
              <a:xfrm>
                <a:off x="5887298" y="670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310" name="Google Shape;310;p4"/>
          <p:cNvGrpSpPr/>
          <p:nvPr/>
        </p:nvGrpSpPr>
        <p:grpSpPr>
          <a:xfrm>
            <a:off x="-45722" y="-104409"/>
            <a:ext cx="11241030" cy="7769128"/>
            <a:chOff x="-45722" y="-104409"/>
            <a:chExt cx="11241030" cy="7769128"/>
          </a:xfrm>
        </p:grpSpPr>
        <p:grpSp>
          <p:nvGrpSpPr>
            <p:cNvPr id="311" name="Google Shape;311;p4"/>
            <p:cNvGrpSpPr/>
            <p:nvPr/>
          </p:nvGrpSpPr>
          <p:grpSpPr>
            <a:xfrm>
              <a:off x="-45722" y="-104409"/>
              <a:ext cx="11168519" cy="7769128"/>
              <a:chOff x="-45722" y="-104409"/>
              <a:chExt cx="11168519" cy="7769128"/>
            </a:xfrm>
          </p:grpSpPr>
          <p:sp>
            <p:nvSpPr>
              <p:cNvPr id="312" name="Google Shape;312;p4"/>
              <p:cNvSpPr/>
              <p:nvPr/>
            </p:nvSpPr>
            <p:spPr>
              <a:xfrm>
                <a:off x="7901536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7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24"/>
                      <a:pt x="16103" y="12650"/>
                      <a:pt x="16103" y="8208"/>
                    </a:cubicBezTo>
                    <a:cubicBezTo>
                      <a:pt x="16103" y="4662"/>
                      <a:pt x="13871" y="949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4"/>
              <p:cNvSpPr/>
              <p:nvPr/>
            </p:nvSpPr>
            <p:spPr>
              <a:xfrm>
                <a:off x="7251687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9" y="13788"/>
                      <a:pt x="3116" y="13788"/>
                    </a:cubicBezTo>
                    <a:cubicBezTo>
                      <a:pt x="3411" y="13788"/>
                      <a:pt x="3723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4"/>
              <p:cNvSpPr/>
              <p:nvPr/>
            </p:nvSpPr>
            <p:spPr>
              <a:xfrm>
                <a:off x="7795239" y="1186483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77" y="6317"/>
                      <a:pt x="3749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40" y="5494"/>
                      <a:pt x="5174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9" y="15130"/>
                      <a:pt x="26865" y="14421"/>
                      <a:pt x="26532" y="13504"/>
                    </a:cubicBezTo>
                    <a:lnTo>
                      <a:pt x="26532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17" y="10189"/>
                      <a:pt x="22645" y="10063"/>
                      <a:pt x="22449" y="10063"/>
                    </a:cubicBezTo>
                    <a:cubicBezTo>
                      <a:pt x="21610" y="10063"/>
                      <a:pt x="20316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6" y="3838"/>
                      <a:pt x="16298" y="3833"/>
                      <a:pt x="16281" y="3833"/>
                    </a:cubicBezTo>
                    <a:cubicBezTo>
                      <a:pt x="15633" y="3833"/>
                      <a:pt x="14146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4"/>
              <p:cNvSpPr/>
              <p:nvPr/>
            </p:nvSpPr>
            <p:spPr>
              <a:xfrm>
                <a:off x="7839090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0" y="0"/>
                    </a:moveTo>
                    <a:cubicBezTo>
                      <a:pt x="4528" y="0"/>
                      <a:pt x="2664" y="2324"/>
                      <a:pt x="1523" y="4570"/>
                    </a:cubicBezTo>
                    <a:cubicBezTo>
                      <a:pt x="1022" y="5550"/>
                      <a:pt x="668" y="6510"/>
                      <a:pt x="438" y="7240"/>
                    </a:cubicBezTo>
                    <a:cubicBezTo>
                      <a:pt x="334" y="7552"/>
                      <a:pt x="271" y="7844"/>
                      <a:pt x="250" y="8095"/>
                    </a:cubicBezTo>
                    <a:cubicBezTo>
                      <a:pt x="0" y="10097"/>
                      <a:pt x="1418" y="10556"/>
                      <a:pt x="1418" y="10556"/>
                    </a:cubicBezTo>
                    <a:cubicBezTo>
                      <a:pt x="1418" y="10556"/>
                      <a:pt x="1761" y="10694"/>
                      <a:pt x="2199" y="10694"/>
                    </a:cubicBezTo>
                    <a:cubicBezTo>
                      <a:pt x="2768" y="10694"/>
                      <a:pt x="3496" y="10461"/>
                      <a:pt x="3838" y="9388"/>
                    </a:cubicBezTo>
                    <a:cubicBezTo>
                      <a:pt x="4785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3" y="4153"/>
                    </a:cubicBezTo>
                    <a:cubicBezTo>
                      <a:pt x="7551" y="4299"/>
                      <a:pt x="5048" y="12371"/>
                      <a:pt x="9031" y="13476"/>
                    </a:cubicBezTo>
                    <a:cubicBezTo>
                      <a:pt x="9326" y="13558"/>
                      <a:pt x="9607" y="13595"/>
                      <a:pt x="9877" y="13595"/>
                    </a:cubicBezTo>
                    <a:cubicBezTo>
                      <a:pt x="13165" y="13595"/>
                      <a:pt x="14652" y="7977"/>
                      <a:pt x="15300" y="7977"/>
                    </a:cubicBezTo>
                    <a:cubicBezTo>
                      <a:pt x="15317" y="7977"/>
                      <a:pt x="15335" y="7982"/>
                      <a:pt x="15351" y="7991"/>
                    </a:cubicBezTo>
                    <a:cubicBezTo>
                      <a:pt x="16144" y="8408"/>
                      <a:pt x="14079" y="15583"/>
                      <a:pt x="16749" y="16396"/>
                    </a:cubicBezTo>
                    <a:cubicBezTo>
                      <a:pt x="16988" y="16467"/>
                      <a:pt x="17219" y="16498"/>
                      <a:pt x="17441" y="16498"/>
                    </a:cubicBezTo>
                    <a:cubicBezTo>
                      <a:pt x="19335" y="16498"/>
                      <a:pt x="20629" y="14207"/>
                      <a:pt x="21468" y="14207"/>
                    </a:cubicBezTo>
                    <a:cubicBezTo>
                      <a:pt x="21664" y="14207"/>
                      <a:pt x="21836" y="14333"/>
                      <a:pt x="21984" y="14644"/>
                    </a:cubicBezTo>
                    <a:cubicBezTo>
                      <a:pt x="22699" y="16164"/>
                      <a:pt x="23430" y="18021"/>
                      <a:pt x="24583" y="18021"/>
                    </a:cubicBezTo>
                    <a:cubicBezTo>
                      <a:pt x="24775" y="18021"/>
                      <a:pt x="24979" y="17969"/>
                      <a:pt x="25196" y="17856"/>
                    </a:cubicBezTo>
                    <a:cubicBezTo>
                      <a:pt x="25342" y="17794"/>
                      <a:pt x="25446" y="17710"/>
                      <a:pt x="25551" y="17648"/>
                    </a:cubicBezTo>
                    <a:cubicBezTo>
                      <a:pt x="26948" y="16688"/>
                      <a:pt x="25843" y="15437"/>
                      <a:pt x="24800" y="13163"/>
                    </a:cubicBezTo>
                    <a:cubicBezTo>
                      <a:pt x="24001" y="11433"/>
                      <a:pt x="23491" y="9689"/>
                      <a:pt x="22486" y="9689"/>
                    </a:cubicBezTo>
                    <a:cubicBezTo>
                      <a:pt x="21759" y="9689"/>
                      <a:pt x="20773" y="10604"/>
                      <a:pt x="19231" y="13101"/>
                    </a:cubicBezTo>
                    <a:cubicBezTo>
                      <a:pt x="19231" y="13101"/>
                      <a:pt x="20169" y="4486"/>
                      <a:pt x="17229" y="3798"/>
                    </a:cubicBezTo>
                    <a:cubicBezTo>
                      <a:pt x="17081" y="3763"/>
                      <a:pt x="16931" y="3746"/>
                      <a:pt x="16780" y="3746"/>
                    </a:cubicBezTo>
                    <a:cubicBezTo>
                      <a:pt x="13916" y="3746"/>
                      <a:pt x="10492" y="9805"/>
                      <a:pt x="10492" y="9805"/>
                    </a:cubicBezTo>
                    <a:cubicBezTo>
                      <a:pt x="10492" y="9805"/>
                      <a:pt x="12431" y="1379"/>
                      <a:pt x="8197" y="169"/>
                    </a:cubicBezTo>
                    <a:cubicBezTo>
                      <a:pt x="7791" y="54"/>
                      <a:pt x="7398" y="0"/>
                      <a:pt x="7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4"/>
              <p:cNvSpPr/>
              <p:nvPr/>
            </p:nvSpPr>
            <p:spPr>
              <a:xfrm>
                <a:off x="899610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4"/>
              <p:cNvSpPr/>
              <p:nvPr/>
            </p:nvSpPr>
            <p:spPr>
              <a:xfrm>
                <a:off x="9337344" y="1595666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4"/>
              <p:cNvSpPr/>
              <p:nvPr/>
            </p:nvSpPr>
            <p:spPr>
              <a:xfrm>
                <a:off x="9176067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59" y="1043"/>
                      <a:pt x="271" y="2274"/>
                      <a:pt x="146" y="3567"/>
                    </a:cubicBezTo>
                    <a:cubicBezTo>
                      <a:pt x="0" y="4839"/>
                      <a:pt x="396" y="6070"/>
                      <a:pt x="1231" y="6966"/>
                    </a:cubicBezTo>
                    <a:cubicBezTo>
                      <a:pt x="2011" y="7822"/>
                      <a:pt x="3160" y="8360"/>
                      <a:pt x="4442" y="8360"/>
                    </a:cubicBezTo>
                    <a:cubicBezTo>
                      <a:pt x="5660" y="8360"/>
                      <a:pt x="7000" y="7875"/>
                      <a:pt x="8260" y="6716"/>
                    </a:cubicBezTo>
                    <a:cubicBezTo>
                      <a:pt x="8899" y="6117"/>
                      <a:pt x="9512" y="5866"/>
                      <a:pt x="9964" y="5866"/>
                    </a:cubicBezTo>
                    <a:cubicBezTo>
                      <a:pt x="10221" y="5866"/>
                      <a:pt x="10426" y="5947"/>
                      <a:pt x="10554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7" y="8364"/>
                      <a:pt x="14642" y="5402"/>
                      <a:pt x="13119" y="3734"/>
                    </a:cubicBezTo>
                    <a:cubicBezTo>
                      <a:pt x="12350" y="2901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1"/>
                    </a:cubicBezTo>
                    <a:cubicBezTo>
                      <a:pt x="5344" y="4672"/>
                      <a:pt x="4829" y="4876"/>
                      <a:pt x="4429" y="4876"/>
                    </a:cubicBezTo>
                    <a:cubicBezTo>
                      <a:pt x="4158" y="4876"/>
                      <a:pt x="3939" y="4782"/>
                      <a:pt x="3796" y="4630"/>
                    </a:cubicBezTo>
                    <a:cubicBezTo>
                      <a:pt x="3671" y="4505"/>
                      <a:pt x="3546" y="4297"/>
                      <a:pt x="3588" y="3942"/>
                    </a:cubicBezTo>
                    <a:cubicBezTo>
                      <a:pt x="3650" y="3504"/>
                      <a:pt x="3942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4"/>
              <p:cNvSpPr/>
              <p:nvPr/>
            </p:nvSpPr>
            <p:spPr>
              <a:xfrm>
                <a:off x="5602391" y="61906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7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7"/>
                      <a:pt x="6763" y="2660"/>
                      <a:pt x="6714" y="2660"/>
                    </a:cubicBezTo>
                    <a:cubicBezTo>
                      <a:pt x="6193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4"/>
              <p:cNvSpPr/>
              <p:nvPr/>
            </p:nvSpPr>
            <p:spPr>
              <a:xfrm>
                <a:off x="5296598" y="836303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2" y="9027"/>
                      <a:pt x="7252" y="9076"/>
                      <a:pt x="7064" y="9076"/>
                    </a:cubicBezTo>
                    <a:cubicBezTo>
                      <a:pt x="6703" y="9076"/>
                      <a:pt x="6353" y="8895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3"/>
                      <a:pt x="26385" y="15143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4"/>
              <p:cNvSpPr/>
              <p:nvPr/>
            </p:nvSpPr>
            <p:spPr>
              <a:xfrm>
                <a:off x="4298045" y="-31145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89" y="6317"/>
                      <a:pt x="3765" y="6550"/>
                      <a:pt x="3199" y="6550"/>
                    </a:cubicBezTo>
                    <a:cubicBezTo>
                      <a:pt x="2763" y="6550"/>
                      <a:pt x="2420" y="6412"/>
                      <a:pt x="2420" y="6412"/>
                    </a:cubicBezTo>
                    <a:cubicBezTo>
                      <a:pt x="2420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5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6" y="13999"/>
                      <a:pt x="23827" y="15858"/>
                      <a:pt x="24993" y="15858"/>
                    </a:cubicBezTo>
                    <a:cubicBezTo>
                      <a:pt x="25187" y="15858"/>
                      <a:pt x="25394" y="15807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7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47"/>
                      <a:pt x="8552" y="176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4"/>
              <p:cNvSpPr/>
              <p:nvPr/>
            </p:nvSpPr>
            <p:spPr>
              <a:xfrm>
                <a:off x="5498911" y="663805"/>
                <a:ext cx="889485" cy="578194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35" extrusionOk="0">
                    <a:moveTo>
                      <a:pt x="19148" y="1"/>
                    </a:moveTo>
                    <a:lnTo>
                      <a:pt x="12119" y="1148"/>
                    </a:lnTo>
                    <a:lnTo>
                      <a:pt x="11848" y="1336"/>
                    </a:lnTo>
                    <a:lnTo>
                      <a:pt x="2316" y="7488"/>
                    </a:lnTo>
                    <a:lnTo>
                      <a:pt x="522" y="8636"/>
                    </a:lnTo>
                    <a:cubicBezTo>
                      <a:pt x="126" y="8949"/>
                      <a:pt x="0" y="9512"/>
                      <a:pt x="251" y="9950"/>
                    </a:cubicBezTo>
                    <a:lnTo>
                      <a:pt x="564" y="10513"/>
                    </a:lnTo>
                    <a:lnTo>
                      <a:pt x="1648" y="12411"/>
                    </a:lnTo>
                    <a:cubicBezTo>
                      <a:pt x="1827" y="12754"/>
                      <a:pt x="2177" y="12935"/>
                      <a:pt x="2532" y="12935"/>
                    </a:cubicBezTo>
                    <a:cubicBezTo>
                      <a:pt x="2717" y="12935"/>
                      <a:pt x="2903" y="12886"/>
                      <a:pt x="3066" y="12786"/>
                    </a:cubicBezTo>
                    <a:lnTo>
                      <a:pt x="16916" y="3859"/>
                    </a:lnTo>
                    <a:lnTo>
                      <a:pt x="19294" y="2337"/>
                    </a:lnTo>
                    <a:cubicBezTo>
                      <a:pt x="19711" y="2066"/>
                      <a:pt x="19899" y="1544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4"/>
              <p:cNvSpPr/>
              <p:nvPr/>
            </p:nvSpPr>
            <p:spPr>
              <a:xfrm>
                <a:off x="5841089" y="37803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53" y="8052"/>
                      <a:pt x="1374" y="8052"/>
                    </a:cubicBezTo>
                    <a:cubicBezTo>
                      <a:pt x="1423" y="8052"/>
                      <a:pt x="1473" y="8049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94"/>
                    </a:lnTo>
                    <a:lnTo>
                      <a:pt x="20566" y="4892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4"/>
              <p:cNvSpPr/>
              <p:nvPr/>
            </p:nvSpPr>
            <p:spPr>
              <a:xfrm>
                <a:off x="6947772" y="553709"/>
                <a:ext cx="677831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4"/>
              <p:cNvSpPr/>
              <p:nvPr/>
            </p:nvSpPr>
            <p:spPr>
              <a:xfrm>
                <a:off x="5678828" y="-104409"/>
                <a:ext cx="661068" cy="37387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8364" extrusionOk="0">
                    <a:moveTo>
                      <a:pt x="397" y="0"/>
                    </a:moveTo>
                    <a:cubicBezTo>
                      <a:pt x="272" y="355"/>
                      <a:pt x="189" y="709"/>
                      <a:pt x="147" y="1064"/>
                    </a:cubicBezTo>
                    <a:cubicBezTo>
                      <a:pt x="1" y="2336"/>
                      <a:pt x="418" y="3567"/>
                      <a:pt x="1232" y="4484"/>
                    </a:cubicBezTo>
                    <a:cubicBezTo>
                      <a:pt x="2021" y="5327"/>
                      <a:pt x="3166" y="5859"/>
                      <a:pt x="4442" y="5859"/>
                    </a:cubicBezTo>
                    <a:cubicBezTo>
                      <a:pt x="5660" y="5859"/>
                      <a:pt x="6997" y="5375"/>
                      <a:pt x="8261" y="4213"/>
                    </a:cubicBezTo>
                    <a:cubicBezTo>
                      <a:pt x="8913" y="3614"/>
                      <a:pt x="9523" y="3364"/>
                      <a:pt x="9976" y="3364"/>
                    </a:cubicBezTo>
                    <a:cubicBezTo>
                      <a:pt x="10233" y="3364"/>
                      <a:pt x="10440" y="3444"/>
                      <a:pt x="10576" y="3588"/>
                    </a:cubicBezTo>
                    <a:cubicBezTo>
                      <a:pt x="10930" y="3963"/>
                      <a:pt x="10743" y="4860"/>
                      <a:pt x="9721" y="5798"/>
                    </a:cubicBezTo>
                    <a:lnTo>
                      <a:pt x="12077" y="8364"/>
                    </a:lnTo>
                    <a:cubicBezTo>
                      <a:pt x="14789" y="5861"/>
                      <a:pt x="14643" y="2899"/>
                      <a:pt x="13120" y="1231"/>
                    </a:cubicBezTo>
                    <a:cubicBezTo>
                      <a:pt x="12578" y="626"/>
                      <a:pt x="11827" y="188"/>
                      <a:pt x="10993" y="0"/>
                    </a:cubicBezTo>
                    <a:lnTo>
                      <a:pt x="8907" y="0"/>
                    </a:lnTo>
                    <a:cubicBezTo>
                      <a:pt x="7927" y="209"/>
                      <a:pt x="6905" y="730"/>
                      <a:pt x="5924" y="1648"/>
                    </a:cubicBezTo>
                    <a:cubicBezTo>
                      <a:pt x="5353" y="2170"/>
                      <a:pt x="4833" y="2373"/>
                      <a:pt x="4432" y="2373"/>
                    </a:cubicBezTo>
                    <a:cubicBezTo>
                      <a:pt x="4159" y="2373"/>
                      <a:pt x="3940" y="2279"/>
                      <a:pt x="3797" y="2127"/>
                    </a:cubicBezTo>
                    <a:cubicBezTo>
                      <a:pt x="3693" y="2002"/>
                      <a:pt x="3568" y="1794"/>
                      <a:pt x="3609" y="1439"/>
                    </a:cubicBezTo>
                    <a:cubicBezTo>
                      <a:pt x="3651" y="1001"/>
                      <a:pt x="3964" y="521"/>
                      <a:pt x="4464" y="63"/>
                    </a:cubicBezTo>
                    <a:lnTo>
                      <a:pt x="440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4"/>
              <p:cNvSpPr/>
              <p:nvPr/>
            </p:nvSpPr>
            <p:spPr>
              <a:xfrm>
                <a:off x="5807519" y="1412486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38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114"/>
                      <a:pt x="13245" y="9178"/>
                      <a:pt x="9324" y="12848"/>
                    </a:cubicBezTo>
                    <a:cubicBezTo>
                      <a:pt x="8089" y="14006"/>
                      <a:pt x="7249" y="14436"/>
                      <a:pt x="6660" y="14436"/>
                    </a:cubicBezTo>
                    <a:cubicBezTo>
                      <a:pt x="5477" y="14436"/>
                      <a:pt x="5305" y="12704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4"/>
              <p:cNvSpPr/>
              <p:nvPr/>
            </p:nvSpPr>
            <p:spPr>
              <a:xfrm>
                <a:off x="5864244" y="1329299"/>
                <a:ext cx="801069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6" y="14565"/>
                      <a:pt x="4208" y="16297"/>
                      <a:pt x="5391" y="16297"/>
                    </a:cubicBezTo>
                    <a:cubicBezTo>
                      <a:pt x="5980" y="16297"/>
                      <a:pt x="6820" y="15867"/>
                      <a:pt x="8055" y="14709"/>
                    </a:cubicBezTo>
                    <a:cubicBezTo>
                      <a:pt x="11976" y="11039"/>
                      <a:pt x="13457" y="9975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114"/>
                    </a:cubicBezTo>
                    <a:cubicBezTo>
                      <a:pt x="11016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4"/>
              <p:cNvSpPr/>
              <p:nvPr/>
            </p:nvSpPr>
            <p:spPr>
              <a:xfrm>
                <a:off x="7472684" y="-104409"/>
                <a:ext cx="462466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46" h="6070" extrusionOk="0">
                    <a:moveTo>
                      <a:pt x="0" y="0"/>
                    </a:moveTo>
                    <a:lnTo>
                      <a:pt x="8301" y="6070"/>
                    </a:lnTo>
                    <a:lnTo>
                      <a:pt x="10345" y="3921"/>
                    </a:lnTo>
                    <a:cubicBezTo>
                      <a:pt x="9866" y="2691"/>
                      <a:pt x="9595" y="1335"/>
                      <a:pt x="9595" y="42"/>
                    </a:cubicBezTo>
                    <a:cubicBezTo>
                      <a:pt x="9595" y="21"/>
                      <a:pt x="9595" y="21"/>
                      <a:pt x="95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4"/>
              <p:cNvSpPr/>
              <p:nvPr/>
            </p:nvSpPr>
            <p:spPr>
              <a:xfrm>
                <a:off x="8792854" y="-104409"/>
                <a:ext cx="1378056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9" h="13850" extrusionOk="0">
                    <a:moveTo>
                      <a:pt x="11848" y="0"/>
                    </a:moveTo>
                    <a:lnTo>
                      <a:pt x="7614" y="2732"/>
                    </a:lnTo>
                    <a:cubicBezTo>
                      <a:pt x="7443" y="2839"/>
                      <a:pt x="7255" y="2890"/>
                      <a:pt x="7070" y="2890"/>
                    </a:cubicBezTo>
                    <a:cubicBezTo>
                      <a:pt x="6713" y="2890"/>
                      <a:pt x="6367" y="2700"/>
                      <a:pt x="6174" y="2357"/>
                    </a:cubicBezTo>
                    <a:lnTo>
                      <a:pt x="5111" y="459"/>
                    </a:lnTo>
                    <a:lnTo>
                      <a:pt x="1" y="9365"/>
                    </a:lnTo>
                    <a:lnTo>
                      <a:pt x="13725" y="13849"/>
                    </a:lnTo>
                    <a:cubicBezTo>
                      <a:pt x="13183" y="12369"/>
                      <a:pt x="12619" y="10825"/>
                      <a:pt x="11994" y="9073"/>
                    </a:cubicBezTo>
                    <a:cubicBezTo>
                      <a:pt x="11431" y="7467"/>
                      <a:pt x="11848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2" y="6174"/>
                      <a:pt x="23737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4"/>
              <p:cNvSpPr/>
              <p:nvPr/>
            </p:nvSpPr>
            <p:spPr>
              <a:xfrm>
                <a:off x="7901536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1335"/>
                      <a:pt x="272" y="2691"/>
                      <a:pt x="751" y="3921"/>
                    </a:cubicBezTo>
                    <a:cubicBezTo>
                      <a:pt x="1729" y="6407"/>
                      <a:pt x="3622" y="8386"/>
                      <a:pt x="6246" y="8386"/>
                    </a:cubicBezTo>
                    <a:cubicBezTo>
                      <a:pt x="6814" y="8386"/>
                      <a:pt x="7417" y="8293"/>
                      <a:pt x="8052" y="8093"/>
                    </a:cubicBezTo>
                    <a:cubicBezTo>
                      <a:pt x="12286" y="6758"/>
                      <a:pt x="16103" y="4484"/>
                      <a:pt x="16103" y="42"/>
                    </a:cubicBezTo>
                    <a:cubicBezTo>
                      <a:pt x="16103" y="21"/>
                      <a:pt x="16103" y="21"/>
                      <a:pt x="1610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4"/>
              <p:cNvSpPr/>
              <p:nvPr/>
            </p:nvSpPr>
            <p:spPr>
              <a:xfrm>
                <a:off x="7367326" y="-104409"/>
                <a:ext cx="47561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110" extrusionOk="0">
                    <a:moveTo>
                      <a:pt x="0" y="0"/>
                    </a:moveTo>
                    <a:cubicBezTo>
                      <a:pt x="157" y="73"/>
                      <a:pt x="334" y="110"/>
                      <a:pt x="516" y="110"/>
                    </a:cubicBezTo>
                    <a:cubicBezTo>
                      <a:pt x="699" y="110"/>
                      <a:pt x="887" y="73"/>
                      <a:pt x="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4"/>
              <p:cNvSpPr/>
              <p:nvPr/>
            </p:nvSpPr>
            <p:spPr>
              <a:xfrm>
                <a:off x="9009157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2" y="459"/>
                    </a:lnTo>
                    <a:lnTo>
                      <a:pt x="1335" y="2357"/>
                    </a:lnTo>
                    <a:cubicBezTo>
                      <a:pt x="1528" y="2700"/>
                      <a:pt x="1874" y="2890"/>
                      <a:pt x="2231" y="2890"/>
                    </a:cubicBezTo>
                    <a:cubicBezTo>
                      <a:pt x="2416" y="2890"/>
                      <a:pt x="2604" y="2839"/>
                      <a:pt x="2775" y="2732"/>
                    </a:cubicBezTo>
                    <a:lnTo>
                      <a:pt x="700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4"/>
              <p:cNvSpPr/>
              <p:nvPr/>
            </p:nvSpPr>
            <p:spPr>
              <a:xfrm>
                <a:off x="10597840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5" y="6299"/>
                    </a:lnTo>
                    <a:cubicBezTo>
                      <a:pt x="1795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4"/>
              <p:cNvSpPr/>
              <p:nvPr/>
            </p:nvSpPr>
            <p:spPr>
              <a:xfrm>
                <a:off x="8239959" y="575925"/>
                <a:ext cx="315403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6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6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4"/>
              <p:cNvSpPr/>
              <p:nvPr/>
            </p:nvSpPr>
            <p:spPr>
              <a:xfrm>
                <a:off x="7260091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4"/>
              <p:cNvSpPr/>
              <p:nvPr/>
            </p:nvSpPr>
            <p:spPr>
              <a:xfrm>
                <a:off x="9303775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4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66" y="9178"/>
                      <a:pt x="9345" y="12849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2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4"/>
              <p:cNvSpPr/>
              <p:nvPr/>
            </p:nvSpPr>
            <p:spPr>
              <a:xfrm>
                <a:off x="9360544" y="112029"/>
                <a:ext cx="801963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41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5" y="1999"/>
                      <a:pt x="316" y="2145"/>
                      <a:pt x="378" y="2312"/>
                    </a:cubicBezTo>
                    <a:cubicBezTo>
                      <a:pt x="1567" y="6505"/>
                      <a:pt x="2673" y="10071"/>
                      <a:pt x="3715" y="13513"/>
                    </a:cubicBezTo>
                    <a:cubicBezTo>
                      <a:pt x="4036" y="14557"/>
                      <a:pt x="4217" y="16289"/>
                      <a:pt x="5406" y="16289"/>
                    </a:cubicBezTo>
                    <a:cubicBezTo>
                      <a:pt x="5998" y="16289"/>
                      <a:pt x="6841" y="15859"/>
                      <a:pt x="8075" y="14702"/>
                    </a:cubicBezTo>
                    <a:cubicBezTo>
                      <a:pt x="11996" y="11031"/>
                      <a:pt x="13477" y="9967"/>
                      <a:pt x="15521" y="8069"/>
                    </a:cubicBezTo>
                    <a:cubicBezTo>
                      <a:pt x="16168" y="7443"/>
                      <a:pt x="17940" y="5462"/>
                      <a:pt x="15312" y="4669"/>
                    </a:cubicBezTo>
                    <a:cubicBezTo>
                      <a:pt x="14958" y="4544"/>
                      <a:pt x="14395" y="4356"/>
                      <a:pt x="13685" y="4106"/>
                    </a:cubicBezTo>
                    <a:cubicBezTo>
                      <a:pt x="11037" y="3126"/>
                      <a:pt x="6302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4"/>
              <p:cNvSpPr/>
              <p:nvPr/>
            </p:nvSpPr>
            <p:spPr>
              <a:xfrm>
                <a:off x="7057778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5"/>
                    </a:cubicBezTo>
                    <a:cubicBezTo>
                      <a:pt x="27376" y="19954"/>
                      <a:pt x="27814" y="19901"/>
                      <a:pt x="28237" y="19901"/>
                    </a:cubicBezTo>
                    <a:cubicBezTo>
                      <a:pt x="28681" y="19901"/>
                      <a:pt x="29108" y="19959"/>
                      <a:pt x="29514" y="20065"/>
                    </a:cubicBezTo>
                    <a:lnTo>
                      <a:pt x="25614" y="13683"/>
                    </a:lnTo>
                    <a:cubicBezTo>
                      <a:pt x="24404" y="13182"/>
                      <a:pt x="23882" y="11952"/>
                      <a:pt x="23695" y="10554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69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4"/>
              <p:cNvSpPr/>
              <p:nvPr/>
            </p:nvSpPr>
            <p:spPr>
              <a:xfrm>
                <a:off x="9098646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4"/>
              <p:cNvSpPr/>
              <p:nvPr/>
            </p:nvSpPr>
            <p:spPr>
              <a:xfrm>
                <a:off x="7901536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8" y="0"/>
                      <a:pt x="8500" y="53"/>
                      <a:pt x="8052" y="164"/>
                    </a:cubicBezTo>
                    <a:cubicBezTo>
                      <a:pt x="3734" y="1228"/>
                      <a:pt x="1" y="3773"/>
                      <a:pt x="1" y="8216"/>
                    </a:cubicBezTo>
                    <a:cubicBezTo>
                      <a:pt x="1" y="9509"/>
                      <a:pt x="272" y="10864"/>
                      <a:pt x="751" y="12095"/>
                    </a:cubicBezTo>
                    <a:cubicBezTo>
                      <a:pt x="1729" y="14581"/>
                      <a:pt x="3622" y="16560"/>
                      <a:pt x="6246" y="16560"/>
                    </a:cubicBezTo>
                    <a:cubicBezTo>
                      <a:pt x="6814" y="16560"/>
                      <a:pt x="7417" y="16467"/>
                      <a:pt x="8052" y="16267"/>
                    </a:cubicBezTo>
                    <a:cubicBezTo>
                      <a:pt x="12286" y="14911"/>
                      <a:pt x="16103" y="12658"/>
                      <a:pt x="16103" y="8216"/>
                    </a:cubicBezTo>
                    <a:cubicBezTo>
                      <a:pt x="16103" y="4670"/>
                      <a:pt x="13871" y="936"/>
                      <a:pt x="10638" y="164"/>
                    </a:cubicBezTo>
                    <a:cubicBezTo>
                      <a:pt x="10232" y="58"/>
                      <a:pt x="9805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4"/>
              <p:cNvSpPr/>
              <p:nvPr/>
            </p:nvSpPr>
            <p:spPr>
              <a:xfrm>
                <a:off x="7251687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086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4"/>
              <p:cNvSpPr/>
              <p:nvPr/>
            </p:nvSpPr>
            <p:spPr>
              <a:xfrm>
                <a:off x="7795239" y="6056995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7" y="8080"/>
                    </a:cubicBezTo>
                    <a:cubicBezTo>
                      <a:pt x="7384" y="9478"/>
                      <a:pt x="7906" y="10708"/>
                      <a:pt x="9116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5" y="8644"/>
                      <a:pt x="14205" y="12857"/>
                      <a:pt x="16875" y="13670"/>
                    </a:cubicBezTo>
                    <a:cubicBezTo>
                      <a:pt x="17150" y="13754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3" y="13870"/>
                    </a:cubicBezTo>
                    <a:cubicBezTo>
                      <a:pt x="24414" y="13870"/>
                      <a:pt x="23682" y="12021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4"/>
              <p:cNvSpPr/>
              <p:nvPr/>
            </p:nvSpPr>
            <p:spPr>
              <a:xfrm>
                <a:off x="7839090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0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2"/>
                      <a:pt x="2220" y="10682"/>
                    </a:cubicBezTo>
                    <a:cubicBezTo>
                      <a:pt x="2785" y="10682"/>
                      <a:pt x="3500" y="10448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0" y="11431"/>
                      <a:pt x="23489" y="9677"/>
                      <a:pt x="22481" y="9677"/>
                    </a:cubicBezTo>
                    <a:cubicBezTo>
                      <a:pt x="21754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4"/>
              <p:cNvSpPr/>
              <p:nvPr/>
            </p:nvSpPr>
            <p:spPr>
              <a:xfrm>
                <a:off x="9337344" y="6466178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4"/>
              <p:cNvSpPr/>
              <p:nvPr/>
            </p:nvSpPr>
            <p:spPr>
              <a:xfrm>
                <a:off x="10444027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4"/>
              <p:cNvSpPr/>
              <p:nvPr/>
            </p:nvSpPr>
            <p:spPr>
              <a:xfrm>
                <a:off x="9176067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19"/>
                      <a:pt x="396" y="6070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5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382"/>
                      <a:pt x="13119" y="3734"/>
                    </a:cubicBezTo>
                    <a:cubicBezTo>
                      <a:pt x="12350" y="2902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4"/>
              <p:cNvSpPr/>
              <p:nvPr/>
            </p:nvSpPr>
            <p:spPr>
              <a:xfrm>
                <a:off x="5602391" y="5489573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4"/>
              <p:cNvSpPr/>
              <p:nvPr/>
            </p:nvSpPr>
            <p:spPr>
              <a:xfrm>
                <a:off x="5296598" y="5706815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06"/>
                    </a:lnTo>
                    <a:cubicBezTo>
                      <a:pt x="7441" y="9014"/>
                      <a:pt x="7249" y="9065"/>
                      <a:pt x="7060" y="9065"/>
                    </a:cubicBezTo>
                    <a:cubicBezTo>
                      <a:pt x="6700" y="9065"/>
                      <a:pt x="6352" y="8880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4"/>
              <p:cNvSpPr/>
              <p:nvPr/>
            </p:nvSpPr>
            <p:spPr>
              <a:xfrm>
                <a:off x="4298045" y="4839367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3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4"/>
                      <a:pt x="6863" y="5411"/>
                      <a:pt x="7217" y="8080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6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4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3"/>
                    </a:cubicBezTo>
                    <a:cubicBezTo>
                      <a:pt x="26719" y="15130"/>
                      <a:pt x="26865" y="14421"/>
                      <a:pt x="26553" y="13503"/>
                    </a:cubicBezTo>
                    <a:lnTo>
                      <a:pt x="26553" y="13503"/>
                    </a:lnTo>
                    <a:cubicBezTo>
                      <a:pt x="26448" y="13566"/>
                      <a:pt x="26323" y="13649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22" y="10175"/>
                      <a:pt x="22654" y="10051"/>
                      <a:pt x="22462" y="10051"/>
                    </a:cubicBezTo>
                    <a:cubicBezTo>
                      <a:pt x="21630" y="10051"/>
                      <a:pt x="20326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26"/>
                    </a:cubicBezTo>
                    <a:cubicBezTo>
                      <a:pt x="16317" y="3818"/>
                      <a:pt x="16301" y="3814"/>
                      <a:pt x="16285" y="3814"/>
                    </a:cubicBezTo>
                    <a:cubicBezTo>
                      <a:pt x="15656" y="3814"/>
                      <a:pt x="14154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4"/>
              <p:cNvSpPr/>
              <p:nvPr/>
            </p:nvSpPr>
            <p:spPr>
              <a:xfrm>
                <a:off x="4341896" y="4654085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1"/>
                    </a:cubicBezTo>
                    <a:cubicBezTo>
                      <a:pt x="334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39" y="10683"/>
                    </a:cubicBezTo>
                    <a:cubicBezTo>
                      <a:pt x="2802" y="10683"/>
                      <a:pt x="3512" y="10448"/>
                      <a:pt x="3838" y="9389"/>
                    </a:cubicBezTo>
                    <a:cubicBezTo>
                      <a:pt x="4805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3" y="13596"/>
                      <a:pt x="14675" y="7959"/>
                      <a:pt x="15304" y="7959"/>
                    </a:cubicBezTo>
                    <a:cubicBezTo>
                      <a:pt x="15320" y="7959"/>
                      <a:pt x="15336" y="7963"/>
                      <a:pt x="15351" y="797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5" y="16499"/>
                      <a:pt x="20649" y="14196"/>
                      <a:pt x="21481" y="14196"/>
                    </a:cubicBezTo>
                    <a:cubicBezTo>
                      <a:pt x="21673" y="14196"/>
                      <a:pt x="21841" y="14320"/>
                      <a:pt x="21984" y="14624"/>
                    </a:cubicBezTo>
                    <a:cubicBezTo>
                      <a:pt x="22699" y="16162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4"/>
                      <a:pt x="25467" y="17711"/>
                      <a:pt x="25572" y="17648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1" y="11431"/>
                      <a:pt x="23503" y="9677"/>
                      <a:pt x="22489" y="9677"/>
                    </a:cubicBezTo>
                    <a:cubicBezTo>
                      <a:pt x="21758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4"/>
              <p:cNvSpPr/>
              <p:nvPr/>
            </p:nvSpPr>
            <p:spPr>
              <a:xfrm>
                <a:off x="5498911" y="5533379"/>
                <a:ext cx="889485" cy="578642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6" y="12760"/>
                      <a:pt x="2174" y="12945"/>
                      <a:pt x="2534" y="12945"/>
                    </a:cubicBezTo>
                    <a:cubicBezTo>
                      <a:pt x="2723" y="12945"/>
                      <a:pt x="2915" y="12894"/>
                      <a:pt x="308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99" y="1565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4"/>
              <p:cNvSpPr/>
              <p:nvPr/>
            </p:nvSpPr>
            <p:spPr>
              <a:xfrm>
                <a:off x="5841089" y="5248550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4"/>
              <p:cNvSpPr/>
              <p:nvPr/>
            </p:nvSpPr>
            <p:spPr>
              <a:xfrm>
                <a:off x="6947772" y="5424221"/>
                <a:ext cx="677831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4"/>
              <p:cNvSpPr/>
              <p:nvPr/>
            </p:nvSpPr>
            <p:spPr>
              <a:xfrm>
                <a:off x="5678828" y="4654174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40"/>
                      <a:pt x="418" y="6071"/>
                      <a:pt x="1232" y="6967"/>
                    </a:cubicBezTo>
                    <a:cubicBezTo>
                      <a:pt x="2023" y="7823"/>
                      <a:pt x="3171" y="8361"/>
                      <a:pt x="4451" y="8361"/>
                    </a:cubicBezTo>
                    <a:cubicBezTo>
                      <a:pt x="5666" y="8361"/>
                      <a:pt x="7001" y="7875"/>
                      <a:pt x="8261" y="6717"/>
                    </a:cubicBezTo>
                    <a:cubicBezTo>
                      <a:pt x="8913" y="6118"/>
                      <a:pt x="9523" y="5867"/>
                      <a:pt x="9976" y="5867"/>
                    </a:cubicBezTo>
                    <a:cubicBezTo>
                      <a:pt x="10233" y="5867"/>
                      <a:pt x="10440" y="5948"/>
                      <a:pt x="10576" y="6091"/>
                    </a:cubicBezTo>
                    <a:cubicBezTo>
                      <a:pt x="10930" y="6467"/>
                      <a:pt x="10743" y="7364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7"/>
                      <a:pt x="9970" y="2387"/>
                    </a:cubicBezTo>
                    <a:cubicBezTo>
                      <a:pt x="8695" y="2387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25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4"/>
              <p:cNvSpPr/>
              <p:nvPr/>
            </p:nvSpPr>
            <p:spPr>
              <a:xfrm>
                <a:off x="5807519" y="6282998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0"/>
                      <a:pt x="6469" y="15830"/>
                    </a:cubicBezTo>
                    <a:cubicBezTo>
                      <a:pt x="7092" y="15830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195"/>
                    </a:cubicBezTo>
                    <a:lnTo>
                      <a:pt x="16770" y="6195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59"/>
                    </a:cubicBezTo>
                    <a:cubicBezTo>
                      <a:pt x="3922" y="8218"/>
                      <a:pt x="2816" y="4630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4"/>
              <p:cNvSpPr/>
              <p:nvPr/>
            </p:nvSpPr>
            <p:spPr>
              <a:xfrm>
                <a:off x="5864244" y="6199811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491"/>
                      <a:pt x="2653" y="10079"/>
                      <a:pt x="3716" y="13520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56"/>
                    </a:cubicBezTo>
                    <a:cubicBezTo>
                      <a:pt x="16168" y="7451"/>
                      <a:pt x="17920" y="5469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4"/>
              <p:cNvSpPr/>
              <p:nvPr/>
            </p:nvSpPr>
            <p:spPr>
              <a:xfrm>
                <a:off x="7057778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6"/>
                    </a:cubicBezTo>
                    <a:cubicBezTo>
                      <a:pt x="27387" y="19961"/>
                      <a:pt x="27835" y="19909"/>
                      <a:pt x="28268" y="19909"/>
                    </a:cubicBezTo>
                    <a:cubicBezTo>
                      <a:pt x="28701" y="19909"/>
                      <a:pt x="29118" y="19961"/>
                      <a:pt x="29514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695" y="10555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70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4"/>
              <p:cNvSpPr/>
              <p:nvPr/>
            </p:nvSpPr>
            <p:spPr>
              <a:xfrm>
                <a:off x="8792854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4"/>
              <p:cNvSpPr/>
              <p:nvPr/>
            </p:nvSpPr>
            <p:spPr>
              <a:xfrm>
                <a:off x="9098646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4"/>
              <p:cNvSpPr/>
              <p:nvPr/>
            </p:nvSpPr>
            <p:spPr>
              <a:xfrm>
                <a:off x="7901536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6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03"/>
                      <a:pt x="16103" y="12650"/>
                      <a:pt x="16103" y="8208"/>
                    </a:cubicBezTo>
                    <a:cubicBezTo>
                      <a:pt x="16103" y="4662"/>
                      <a:pt x="13871" y="928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4"/>
              <p:cNvSpPr/>
              <p:nvPr/>
            </p:nvSpPr>
            <p:spPr>
              <a:xfrm>
                <a:off x="7251687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4"/>
              <p:cNvSpPr/>
              <p:nvPr/>
            </p:nvSpPr>
            <p:spPr>
              <a:xfrm>
                <a:off x="7795239" y="3621739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4"/>
              <p:cNvSpPr/>
              <p:nvPr/>
            </p:nvSpPr>
            <p:spPr>
              <a:xfrm>
                <a:off x="7839090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1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3"/>
                      <a:pt x="2220" y="10683"/>
                    </a:cubicBezTo>
                    <a:cubicBezTo>
                      <a:pt x="2785" y="10683"/>
                      <a:pt x="3500" y="10449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1" y="11434"/>
                      <a:pt x="23491" y="9690"/>
                      <a:pt x="22486" y="9690"/>
                    </a:cubicBezTo>
                    <a:cubicBezTo>
                      <a:pt x="21759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4"/>
              <p:cNvSpPr/>
              <p:nvPr/>
            </p:nvSpPr>
            <p:spPr>
              <a:xfrm>
                <a:off x="899610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4"/>
              <p:cNvSpPr/>
              <p:nvPr/>
            </p:nvSpPr>
            <p:spPr>
              <a:xfrm>
                <a:off x="9337344" y="4030922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4"/>
              <p:cNvSpPr/>
              <p:nvPr/>
            </p:nvSpPr>
            <p:spPr>
              <a:xfrm>
                <a:off x="10444027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4"/>
              <p:cNvSpPr/>
              <p:nvPr/>
            </p:nvSpPr>
            <p:spPr>
              <a:xfrm>
                <a:off x="8239959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4"/>
              <p:cNvSpPr/>
              <p:nvPr/>
            </p:nvSpPr>
            <p:spPr>
              <a:xfrm>
                <a:off x="7260091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4"/>
              <p:cNvSpPr/>
              <p:nvPr/>
            </p:nvSpPr>
            <p:spPr>
              <a:xfrm>
                <a:off x="9176067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40"/>
                      <a:pt x="396" y="6071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6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403"/>
                      <a:pt x="13119" y="3734"/>
                    </a:cubicBezTo>
                    <a:cubicBezTo>
                      <a:pt x="12350" y="2902"/>
                      <a:pt x="11227" y="2387"/>
                      <a:pt x="9959" y="2387"/>
                    </a:cubicBezTo>
                    <a:cubicBezTo>
                      <a:pt x="8684" y="2387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4"/>
              <p:cNvSpPr/>
              <p:nvPr/>
            </p:nvSpPr>
            <p:spPr>
              <a:xfrm>
                <a:off x="9303775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0"/>
                      <a:pt x="6474" y="15830"/>
                    </a:cubicBezTo>
                    <a:cubicBezTo>
                      <a:pt x="7094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7"/>
                      <a:pt x="9345" y="12848"/>
                    </a:cubicBezTo>
                    <a:cubicBezTo>
                      <a:pt x="8114" y="14003"/>
                      <a:pt x="7273" y="14431"/>
                      <a:pt x="6681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4"/>
              <p:cNvSpPr/>
              <p:nvPr/>
            </p:nvSpPr>
            <p:spPr>
              <a:xfrm>
                <a:off x="9360499" y="4982183"/>
                <a:ext cx="802007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492"/>
                      <a:pt x="2674" y="10079"/>
                      <a:pt x="3716" y="13521"/>
                    </a:cubicBezTo>
                    <a:cubicBezTo>
                      <a:pt x="4037" y="14552"/>
                      <a:pt x="4218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97" y="11038"/>
                      <a:pt x="13478" y="9954"/>
                      <a:pt x="15522" y="8077"/>
                    </a:cubicBezTo>
                    <a:cubicBezTo>
                      <a:pt x="15522" y="8077"/>
                      <a:pt x="15522" y="8056"/>
                      <a:pt x="15522" y="8056"/>
                    </a:cubicBezTo>
                    <a:cubicBezTo>
                      <a:pt x="16169" y="7451"/>
                      <a:pt x="17941" y="5469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4"/>
              <p:cNvSpPr/>
              <p:nvPr/>
            </p:nvSpPr>
            <p:spPr>
              <a:xfrm>
                <a:off x="5602391" y="3054317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4"/>
              <p:cNvSpPr/>
              <p:nvPr/>
            </p:nvSpPr>
            <p:spPr>
              <a:xfrm>
                <a:off x="5296598" y="3271559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6" y="9025"/>
                      <a:pt x="7261" y="9071"/>
                      <a:pt x="7078" y="9071"/>
                    </a:cubicBezTo>
                    <a:cubicBezTo>
                      <a:pt x="6712" y="9071"/>
                      <a:pt x="6355" y="8886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4"/>
              <p:cNvSpPr/>
              <p:nvPr/>
            </p:nvSpPr>
            <p:spPr>
              <a:xfrm>
                <a:off x="4298045" y="2404111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4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6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4"/>
              <p:cNvSpPr/>
              <p:nvPr/>
            </p:nvSpPr>
            <p:spPr>
              <a:xfrm>
                <a:off x="5498911" y="3098123"/>
                <a:ext cx="889485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9" y="12766"/>
                      <a:pt x="2186" y="12951"/>
                      <a:pt x="2546" y="12951"/>
                    </a:cubicBezTo>
                    <a:cubicBezTo>
                      <a:pt x="2726" y="12951"/>
                      <a:pt x="2907" y="12905"/>
                      <a:pt x="3066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99" y="1565"/>
                      <a:pt x="19711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4"/>
              <p:cNvSpPr/>
              <p:nvPr/>
            </p:nvSpPr>
            <p:spPr>
              <a:xfrm>
                <a:off x="5841089" y="2813294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4"/>
              <p:cNvSpPr/>
              <p:nvPr/>
            </p:nvSpPr>
            <p:spPr>
              <a:xfrm>
                <a:off x="6947772" y="2988965"/>
                <a:ext cx="677831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4"/>
              <p:cNvSpPr/>
              <p:nvPr/>
            </p:nvSpPr>
            <p:spPr>
              <a:xfrm>
                <a:off x="5678828" y="2218963"/>
                <a:ext cx="661068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6" extrusionOk="0">
                    <a:moveTo>
                      <a:pt x="2108" y="0"/>
                    </a:moveTo>
                    <a:cubicBezTo>
                      <a:pt x="960" y="1043"/>
                      <a:pt x="293" y="2273"/>
                      <a:pt x="147" y="3567"/>
                    </a:cubicBezTo>
                    <a:cubicBezTo>
                      <a:pt x="1" y="4839"/>
                      <a:pt x="418" y="6070"/>
                      <a:pt x="1232" y="6966"/>
                    </a:cubicBezTo>
                    <a:cubicBezTo>
                      <a:pt x="2023" y="7822"/>
                      <a:pt x="3171" y="8360"/>
                      <a:pt x="4451" y="8360"/>
                    </a:cubicBezTo>
                    <a:cubicBezTo>
                      <a:pt x="5666" y="8360"/>
                      <a:pt x="7001" y="7875"/>
                      <a:pt x="8261" y="6716"/>
                    </a:cubicBezTo>
                    <a:cubicBezTo>
                      <a:pt x="8913" y="6117"/>
                      <a:pt x="9523" y="5866"/>
                      <a:pt x="9976" y="5866"/>
                    </a:cubicBezTo>
                    <a:cubicBezTo>
                      <a:pt x="10233" y="5866"/>
                      <a:pt x="10440" y="5947"/>
                      <a:pt x="10576" y="6090"/>
                    </a:cubicBezTo>
                    <a:cubicBezTo>
                      <a:pt x="10930" y="6466"/>
                      <a:pt x="10743" y="7363"/>
                      <a:pt x="9721" y="8301"/>
                    </a:cubicBezTo>
                    <a:lnTo>
                      <a:pt x="12077" y="10846"/>
                    </a:lnTo>
                    <a:cubicBezTo>
                      <a:pt x="14789" y="8364"/>
                      <a:pt x="14643" y="5402"/>
                      <a:pt x="13120" y="3734"/>
                    </a:cubicBezTo>
                    <a:cubicBezTo>
                      <a:pt x="12361" y="2901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1"/>
                    </a:cubicBezTo>
                    <a:cubicBezTo>
                      <a:pt x="5353" y="4672"/>
                      <a:pt x="4833" y="4876"/>
                      <a:pt x="4432" y="4876"/>
                    </a:cubicBezTo>
                    <a:cubicBezTo>
                      <a:pt x="4159" y="4876"/>
                      <a:pt x="3940" y="4782"/>
                      <a:pt x="3797" y="4630"/>
                    </a:cubicBezTo>
                    <a:cubicBezTo>
                      <a:pt x="3693" y="4505"/>
                      <a:pt x="3568" y="4297"/>
                      <a:pt x="3609" y="3942"/>
                    </a:cubicBezTo>
                    <a:cubicBezTo>
                      <a:pt x="3651" y="3504"/>
                      <a:pt x="3964" y="3024"/>
                      <a:pt x="4464" y="2566"/>
                    </a:cubicBezTo>
                    <a:lnTo>
                      <a:pt x="210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4"/>
              <p:cNvSpPr/>
              <p:nvPr/>
            </p:nvSpPr>
            <p:spPr>
              <a:xfrm>
                <a:off x="5807519" y="3847742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4"/>
              <p:cNvSpPr/>
              <p:nvPr/>
            </p:nvSpPr>
            <p:spPr>
              <a:xfrm>
                <a:off x="5864244" y="3764555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4"/>
              <p:cNvSpPr/>
              <p:nvPr/>
            </p:nvSpPr>
            <p:spPr>
              <a:xfrm>
                <a:off x="7057778" y="1076833"/>
                <a:ext cx="1319276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24" extrusionOk="0">
                    <a:moveTo>
                      <a:pt x="17229" y="1"/>
                    </a:moveTo>
                    <a:cubicBezTo>
                      <a:pt x="16770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52" y="24070"/>
                    </a:lnTo>
                    <a:cubicBezTo>
                      <a:pt x="4339" y="23444"/>
                      <a:pt x="4568" y="22610"/>
                      <a:pt x="5194" y="22110"/>
                    </a:cubicBezTo>
                    <a:lnTo>
                      <a:pt x="14392" y="14747"/>
                    </a:lnTo>
                    <a:cubicBezTo>
                      <a:pt x="14708" y="14495"/>
                      <a:pt x="15066" y="14376"/>
                      <a:pt x="15402" y="14376"/>
                    </a:cubicBezTo>
                    <a:cubicBezTo>
                      <a:pt x="15929" y="14376"/>
                      <a:pt x="16404" y="14670"/>
                      <a:pt x="16582" y="15206"/>
                    </a:cubicBezTo>
                    <a:lnTo>
                      <a:pt x="18063" y="19815"/>
                    </a:lnTo>
                    <a:cubicBezTo>
                      <a:pt x="1827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583" y="34123"/>
                    </a:lnTo>
                    <a:lnTo>
                      <a:pt x="19627" y="31975"/>
                    </a:lnTo>
                    <a:cubicBezTo>
                      <a:pt x="19148" y="30745"/>
                      <a:pt x="18877" y="29389"/>
                      <a:pt x="18877" y="28096"/>
                    </a:cubicBezTo>
                    <a:cubicBezTo>
                      <a:pt x="18877" y="23653"/>
                      <a:pt x="22610" y="21108"/>
                      <a:pt x="26928" y="20045"/>
                    </a:cubicBezTo>
                    <a:cubicBezTo>
                      <a:pt x="27387" y="19940"/>
                      <a:pt x="27835" y="19888"/>
                      <a:pt x="28268" y="19888"/>
                    </a:cubicBezTo>
                    <a:cubicBezTo>
                      <a:pt x="28701" y="19888"/>
                      <a:pt x="29118" y="19940"/>
                      <a:pt x="29514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695" y="10534"/>
                    </a:cubicBezTo>
                    <a:lnTo>
                      <a:pt x="21672" y="7238"/>
                    </a:lnTo>
                    <a:cubicBezTo>
                      <a:pt x="21338" y="7947"/>
                      <a:pt x="21025" y="8782"/>
                      <a:pt x="20733" y="9678"/>
                    </a:cubicBezTo>
                    <a:cubicBezTo>
                      <a:pt x="20395" y="10738"/>
                      <a:pt x="19687" y="10972"/>
                      <a:pt x="19127" y="10972"/>
                    </a:cubicBezTo>
                    <a:cubicBezTo>
                      <a:pt x="18684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63" y="6821"/>
                      <a:pt x="17729" y="6404"/>
                    </a:cubicBezTo>
                    <a:cubicBezTo>
                      <a:pt x="17750" y="6153"/>
                      <a:pt x="17813" y="5861"/>
                      <a:pt x="17917" y="5549"/>
                    </a:cubicBezTo>
                    <a:cubicBezTo>
                      <a:pt x="18147" y="4819"/>
                      <a:pt x="18501" y="3859"/>
                      <a:pt x="19002" y="2879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4"/>
              <p:cNvSpPr/>
              <p:nvPr/>
            </p:nvSpPr>
            <p:spPr>
              <a:xfrm>
                <a:off x="8792854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4"/>
              <p:cNvSpPr/>
              <p:nvPr/>
            </p:nvSpPr>
            <p:spPr>
              <a:xfrm>
                <a:off x="9098646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4"/>
              <p:cNvSpPr/>
              <p:nvPr/>
            </p:nvSpPr>
            <p:spPr>
              <a:xfrm>
                <a:off x="10444027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816"/>
                    </a:lnTo>
                    <a:cubicBezTo>
                      <a:pt x="5236" y="18816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4"/>
              <p:cNvSpPr/>
              <p:nvPr/>
            </p:nvSpPr>
            <p:spPr>
              <a:xfrm>
                <a:off x="8239959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4"/>
              <p:cNvSpPr/>
              <p:nvPr/>
            </p:nvSpPr>
            <p:spPr>
              <a:xfrm>
                <a:off x="7260091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4"/>
              <p:cNvSpPr/>
              <p:nvPr/>
            </p:nvSpPr>
            <p:spPr>
              <a:xfrm>
                <a:off x="9303775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8"/>
                      <a:pt x="9345" y="12848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4"/>
              <p:cNvSpPr/>
              <p:nvPr/>
            </p:nvSpPr>
            <p:spPr>
              <a:xfrm>
                <a:off x="9360499" y="2546927"/>
                <a:ext cx="802007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512"/>
                      <a:pt x="2674" y="10079"/>
                      <a:pt x="3716" y="13521"/>
                    </a:cubicBezTo>
                    <a:cubicBezTo>
                      <a:pt x="4037" y="14565"/>
                      <a:pt x="4218" y="16297"/>
                      <a:pt x="5407" y="16297"/>
                    </a:cubicBezTo>
                    <a:cubicBezTo>
                      <a:pt x="5999" y="16297"/>
                      <a:pt x="6842" y="15867"/>
                      <a:pt x="8076" y="14709"/>
                    </a:cubicBezTo>
                    <a:cubicBezTo>
                      <a:pt x="11997" y="11039"/>
                      <a:pt x="13478" y="9954"/>
                      <a:pt x="15522" y="8077"/>
                    </a:cubicBezTo>
                    <a:cubicBezTo>
                      <a:pt x="16169" y="7451"/>
                      <a:pt x="17941" y="5470"/>
                      <a:pt x="15313" y="4656"/>
                    </a:cubicBezTo>
                    <a:cubicBezTo>
                      <a:pt x="14959" y="4552"/>
                      <a:pt x="14396" y="4364"/>
                      <a:pt x="13686" y="4114"/>
                    </a:cubicBezTo>
                    <a:cubicBezTo>
                      <a:pt x="11038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4"/>
              <p:cNvSpPr/>
              <p:nvPr/>
            </p:nvSpPr>
            <p:spPr>
              <a:xfrm>
                <a:off x="5207064" y="7522216"/>
                <a:ext cx="238743" cy="142504"/>
              </a:xfrm>
              <a:custGeom>
                <a:avLst/>
                <a:gdLst/>
                <a:ahLst/>
                <a:cxnLst/>
                <a:rect l="l" t="t" r="r" b="b"/>
                <a:pathLst>
                  <a:path w="5341" h="3188" extrusionOk="0">
                    <a:moveTo>
                      <a:pt x="3134" y="1"/>
                    </a:moveTo>
                    <a:cubicBezTo>
                      <a:pt x="2422" y="1"/>
                      <a:pt x="1467" y="860"/>
                      <a:pt x="1" y="3188"/>
                    </a:cubicBezTo>
                    <a:lnTo>
                      <a:pt x="5340" y="3188"/>
                    </a:lnTo>
                    <a:cubicBezTo>
                      <a:pt x="4610" y="1560"/>
                      <a:pt x="4093" y="1"/>
                      <a:pt x="3134" y="1"/>
                    </a:cubicBezTo>
                    <a:close/>
                  </a:path>
                </a:pathLst>
              </a:custGeom>
              <a:solidFill>
                <a:srgbClr val="F1BA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4"/>
              <p:cNvSpPr/>
              <p:nvPr/>
            </p:nvSpPr>
            <p:spPr>
              <a:xfrm>
                <a:off x="5678828" y="7089430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19"/>
                      <a:pt x="418" y="6070"/>
                      <a:pt x="1232" y="6967"/>
                    </a:cubicBezTo>
                    <a:cubicBezTo>
                      <a:pt x="2019" y="7819"/>
                      <a:pt x="3160" y="8350"/>
                      <a:pt x="4432" y="8350"/>
                    </a:cubicBezTo>
                    <a:cubicBezTo>
                      <a:pt x="5652" y="8350"/>
                      <a:pt x="6994" y="7861"/>
                      <a:pt x="8261" y="6696"/>
                    </a:cubicBezTo>
                    <a:cubicBezTo>
                      <a:pt x="8910" y="6113"/>
                      <a:pt x="9518" y="5866"/>
                      <a:pt x="9971" y="5866"/>
                    </a:cubicBezTo>
                    <a:cubicBezTo>
                      <a:pt x="10231" y="5866"/>
                      <a:pt x="10439" y="5947"/>
                      <a:pt x="10576" y="6091"/>
                    </a:cubicBezTo>
                    <a:cubicBezTo>
                      <a:pt x="10930" y="6467"/>
                      <a:pt x="10743" y="7343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04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4"/>
              <p:cNvSpPr/>
              <p:nvPr/>
            </p:nvSpPr>
            <p:spPr>
              <a:xfrm>
                <a:off x="8792854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4" y="8906"/>
                    </a:lnTo>
                    <a:cubicBezTo>
                      <a:pt x="7441" y="9014"/>
                      <a:pt x="7252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1" y="6654"/>
                    </a:lnTo>
                    <a:lnTo>
                      <a:pt x="1" y="15539"/>
                    </a:lnTo>
                    <a:lnTo>
                      <a:pt x="3129" y="16561"/>
                    </a:lnTo>
                    <a:lnTo>
                      <a:pt x="12453" y="16561"/>
                    </a:lnTo>
                    <a:cubicBezTo>
                      <a:pt x="12307" y="16144"/>
                      <a:pt x="12161" y="15706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4"/>
              <p:cNvSpPr/>
              <p:nvPr/>
            </p:nvSpPr>
            <p:spPr>
              <a:xfrm>
                <a:off x="899610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6"/>
                    </a:lnTo>
                    <a:cubicBezTo>
                      <a:pt x="105" y="8948"/>
                      <a:pt x="0" y="9512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5" y="12945"/>
                      <a:pt x="2894" y="12894"/>
                      <a:pt x="306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4"/>
              <p:cNvSpPr/>
              <p:nvPr/>
            </p:nvSpPr>
            <p:spPr>
              <a:xfrm>
                <a:off x="7260091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9" y="1"/>
                    </a:moveTo>
                    <a:lnTo>
                      <a:pt x="1" y="6049"/>
                    </a:lnTo>
                    <a:lnTo>
                      <a:pt x="2399" y="6529"/>
                    </a:lnTo>
                    <a:lnTo>
                      <a:pt x="7134" y="6529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4"/>
              <p:cNvSpPr/>
              <p:nvPr/>
            </p:nvSpPr>
            <p:spPr>
              <a:xfrm>
                <a:off x="9303775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731" y="2816"/>
                      <a:pt x="877" y="3254"/>
                      <a:pt x="1023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4"/>
              <p:cNvSpPr/>
              <p:nvPr/>
            </p:nvSpPr>
            <p:spPr>
              <a:xfrm>
                <a:off x="9360499" y="7417439"/>
                <a:ext cx="741394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6" h="5532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692" y="3446"/>
                      <a:pt x="1005" y="4510"/>
                      <a:pt x="1318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4"/>
              <p:cNvSpPr/>
              <p:nvPr/>
            </p:nvSpPr>
            <p:spPr>
              <a:xfrm>
                <a:off x="3560585" y="-104409"/>
                <a:ext cx="1320214" cy="1488957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3310" extrusionOk="0">
                    <a:moveTo>
                      <a:pt x="16624" y="0"/>
                    </a:moveTo>
                    <a:cubicBezTo>
                      <a:pt x="13558" y="3963"/>
                      <a:pt x="0" y="20461"/>
                      <a:pt x="0" y="20461"/>
                    </a:cubicBezTo>
                    <a:lnTo>
                      <a:pt x="5131" y="24216"/>
                    </a:lnTo>
                    <a:lnTo>
                      <a:pt x="4672" y="23256"/>
                    </a:lnTo>
                    <a:cubicBezTo>
                      <a:pt x="4360" y="22630"/>
                      <a:pt x="4589" y="21796"/>
                      <a:pt x="5215" y="21296"/>
                    </a:cubicBezTo>
                    <a:lnTo>
                      <a:pt x="14413" y="13933"/>
                    </a:lnTo>
                    <a:cubicBezTo>
                      <a:pt x="14729" y="13681"/>
                      <a:pt x="15083" y="13562"/>
                      <a:pt x="15415" y="13562"/>
                    </a:cubicBezTo>
                    <a:cubicBezTo>
                      <a:pt x="15937" y="13562"/>
                      <a:pt x="16404" y="13856"/>
                      <a:pt x="16582" y="14392"/>
                    </a:cubicBezTo>
                    <a:lnTo>
                      <a:pt x="18084" y="19001"/>
                    </a:lnTo>
                    <a:cubicBezTo>
                      <a:pt x="18292" y="19669"/>
                      <a:pt x="17980" y="20440"/>
                      <a:pt x="17354" y="20878"/>
                    </a:cubicBezTo>
                    <a:lnTo>
                      <a:pt x="8698" y="26823"/>
                    </a:lnTo>
                    <a:lnTo>
                      <a:pt x="17604" y="33310"/>
                    </a:lnTo>
                    <a:lnTo>
                      <a:pt x="19648" y="31161"/>
                    </a:lnTo>
                    <a:cubicBezTo>
                      <a:pt x="19148" y="29931"/>
                      <a:pt x="18897" y="28575"/>
                      <a:pt x="18897" y="27282"/>
                    </a:cubicBezTo>
                    <a:cubicBezTo>
                      <a:pt x="18897" y="22839"/>
                      <a:pt x="22631" y="20294"/>
                      <a:pt x="26948" y="19231"/>
                    </a:cubicBezTo>
                    <a:cubicBezTo>
                      <a:pt x="27397" y="19126"/>
                      <a:pt x="27840" y="19074"/>
                      <a:pt x="28273" y="19074"/>
                    </a:cubicBezTo>
                    <a:cubicBezTo>
                      <a:pt x="28706" y="19074"/>
                      <a:pt x="29128" y="19126"/>
                      <a:pt x="29535" y="19231"/>
                    </a:cubicBezTo>
                    <a:lnTo>
                      <a:pt x="25614" y="12848"/>
                    </a:lnTo>
                    <a:cubicBezTo>
                      <a:pt x="24404" y="12348"/>
                      <a:pt x="23882" y="11138"/>
                      <a:pt x="23715" y="9720"/>
                    </a:cubicBezTo>
                    <a:lnTo>
                      <a:pt x="21671" y="6424"/>
                    </a:lnTo>
                    <a:cubicBezTo>
                      <a:pt x="21359" y="7133"/>
                      <a:pt x="21025" y="7968"/>
                      <a:pt x="20754" y="8864"/>
                    </a:cubicBezTo>
                    <a:cubicBezTo>
                      <a:pt x="20416" y="9924"/>
                      <a:pt x="19701" y="10158"/>
                      <a:pt x="19136" y="10158"/>
                    </a:cubicBezTo>
                    <a:cubicBezTo>
                      <a:pt x="18688" y="10158"/>
                      <a:pt x="18334" y="10012"/>
                      <a:pt x="18334" y="10012"/>
                    </a:cubicBezTo>
                    <a:cubicBezTo>
                      <a:pt x="18334" y="10012"/>
                      <a:pt x="16499" y="9448"/>
                      <a:pt x="17333" y="6716"/>
                    </a:cubicBezTo>
                    <a:cubicBezTo>
                      <a:pt x="17437" y="6382"/>
                      <a:pt x="17583" y="6007"/>
                      <a:pt x="17729" y="5590"/>
                    </a:cubicBezTo>
                    <a:cubicBezTo>
                      <a:pt x="17771" y="5340"/>
                      <a:pt x="17834" y="5048"/>
                      <a:pt x="17917" y="4735"/>
                    </a:cubicBezTo>
                    <a:cubicBezTo>
                      <a:pt x="18146" y="4005"/>
                      <a:pt x="18522" y="3045"/>
                      <a:pt x="19002" y="2065"/>
                    </a:cubicBezTo>
                    <a:lnTo>
                      <a:pt x="1775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4"/>
              <p:cNvSpPr/>
              <p:nvPr/>
            </p:nvSpPr>
            <p:spPr>
              <a:xfrm>
                <a:off x="4405280" y="748199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24"/>
                      <a:pt x="16102" y="12650"/>
                      <a:pt x="16102" y="8208"/>
                    </a:cubicBezTo>
                    <a:cubicBezTo>
                      <a:pt x="16102" y="4662"/>
                      <a:pt x="13850" y="949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4"/>
              <p:cNvSpPr/>
              <p:nvPr/>
            </p:nvSpPr>
            <p:spPr>
              <a:xfrm>
                <a:off x="3755432" y="501813"/>
                <a:ext cx="622850" cy="616637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95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36"/>
                    </a:lnTo>
                    <a:cubicBezTo>
                      <a:pt x="2217" y="13564"/>
                      <a:pt x="2630" y="13795"/>
                      <a:pt x="3089" y="13795"/>
                    </a:cubicBezTo>
                    <a:cubicBezTo>
                      <a:pt x="3389" y="13795"/>
                      <a:pt x="3708" y="13696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4"/>
              <p:cNvSpPr/>
              <p:nvPr/>
            </p:nvSpPr>
            <p:spPr>
              <a:xfrm>
                <a:off x="4341896" y="-104409"/>
                <a:ext cx="1205514" cy="693565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5516" extrusionOk="0">
                    <a:moveTo>
                      <a:pt x="2816" y="0"/>
                    </a:moveTo>
                    <a:cubicBezTo>
                      <a:pt x="2336" y="647"/>
                      <a:pt x="1898" y="1356"/>
                      <a:pt x="1523" y="2065"/>
                    </a:cubicBezTo>
                    <a:cubicBezTo>
                      <a:pt x="1043" y="3045"/>
                      <a:pt x="667" y="4005"/>
                      <a:pt x="438" y="4735"/>
                    </a:cubicBezTo>
                    <a:cubicBezTo>
                      <a:pt x="355" y="5048"/>
                      <a:pt x="292" y="5340"/>
                      <a:pt x="250" y="5590"/>
                    </a:cubicBezTo>
                    <a:cubicBezTo>
                      <a:pt x="0" y="7592"/>
                      <a:pt x="1439" y="8051"/>
                      <a:pt x="1439" y="8051"/>
                    </a:cubicBezTo>
                    <a:cubicBezTo>
                      <a:pt x="1439" y="8051"/>
                      <a:pt x="1782" y="8189"/>
                      <a:pt x="2220" y="8189"/>
                    </a:cubicBezTo>
                    <a:cubicBezTo>
                      <a:pt x="2788" y="8189"/>
                      <a:pt x="3517" y="7956"/>
                      <a:pt x="3859" y="6883"/>
                    </a:cubicBezTo>
                    <a:cubicBezTo>
                      <a:pt x="4806" y="3901"/>
                      <a:pt x="6122" y="1639"/>
                      <a:pt x="6813" y="1639"/>
                    </a:cubicBezTo>
                    <a:cubicBezTo>
                      <a:pt x="6837" y="1639"/>
                      <a:pt x="6860" y="1642"/>
                      <a:pt x="6883" y="1648"/>
                    </a:cubicBezTo>
                    <a:cubicBezTo>
                      <a:pt x="7571" y="1815"/>
                      <a:pt x="5048" y="9886"/>
                      <a:pt x="9031" y="10971"/>
                    </a:cubicBezTo>
                    <a:cubicBezTo>
                      <a:pt x="9326" y="11053"/>
                      <a:pt x="9607" y="11090"/>
                      <a:pt x="9877" y="11090"/>
                    </a:cubicBezTo>
                    <a:cubicBezTo>
                      <a:pt x="13168" y="11090"/>
                      <a:pt x="14671" y="5472"/>
                      <a:pt x="15301" y="5472"/>
                    </a:cubicBezTo>
                    <a:cubicBezTo>
                      <a:pt x="15318" y="5472"/>
                      <a:pt x="15335" y="5477"/>
                      <a:pt x="15351" y="5486"/>
                    </a:cubicBezTo>
                    <a:cubicBezTo>
                      <a:pt x="16165" y="5903"/>
                      <a:pt x="14100" y="13078"/>
                      <a:pt x="16770" y="13891"/>
                    </a:cubicBezTo>
                    <a:cubicBezTo>
                      <a:pt x="17007" y="13962"/>
                      <a:pt x="17236" y="13993"/>
                      <a:pt x="17457" y="13993"/>
                    </a:cubicBezTo>
                    <a:cubicBezTo>
                      <a:pt x="19341" y="13993"/>
                      <a:pt x="20643" y="11702"/>
                      <a:pt x="21475" y="11702"/>
                    </a:cubicBezTo>
                    <a:cubicBezTo>
                      <a:pt x="21670" y="11702"/>
                      <a:pt x="21839" y="11828"/>
                      <a:pt x="21984" y="12139"/>
                    </a:cubicBezTo>
                    <a:cubicBezTo>
                      <a:pt x="22699" y="13659"/>
                      <a:pt x="23430" y="15516"/>
                      <a:pt x="24596" y="15516"/>
                    </a:cubicBezTo>
                    <a:cubicBezTo>
                      <a:pt x="24790" y="15516"/>
                      <a:pt x="24997" y="15464"/>
                      <a:pt x="25217" y="15351"/>
                    </a:cubicBezTo>
                    <a:cubicBezTo>
                      <a:pt x="25342" y="15289"/>
                      <a:pt x="25467" y="15205"/>
                      <a:pt x="25572" y="15143"/>
                    </a:cubicBezTo>
                    <a:cubicBezTo>
                      <a:pt x="26969" y="14183"/>
                      <a:pt x="25864" y="12932"/>
                      <a:pt x="24821" y="10658"/>
                    </a:cubicBezTo>
                    <a:cubicBezTo>
                      <a:pt x="24022" y="8928"/>
                      <a:pt x="23504" y="7184"/>
                      <a:pt x="22494" y="7184"/>
                    </a:cubicBezTo>
                    <a:cubicBezTo>
                      <a:pt x="21763" y="7184"/>
                      <a:pt x="20773" y="8099"/>
                      <a:pt x="19231" y="10596"/>
                    </a:cubicBezTo>
                    <a:cubicBezTo>
                      <a:pt x="19231" y="10596"/>
                      <a:pt x="20169" y="1981"/>
                      <a:pt x="17249" y="1293"/>
                    </a:cubicBezTo>
                    <a:cubicBezTo>
                      <a:pt x="17102" y="1258"/>
                      <a:pt x="16952" y="1241"/>
                      <a:pt x="16801" y="1241"/>
                    </a:cubicBezTo>
                    <a:cubicBezTo>
                      <a:pt x="13937" y="1241"/>
                      <a:pt x="10512" y="7300"/>
                      <a:pt x="10512" y="7300"/>
                    </a:cubicBezTo>
                    <a:cubicBezTo>
                      <a:pt x="10512" y="7300"/>
                      <a:pt x="11513" y="2899"/>
                      <a:pt x="104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4"/>
              <p:cNvSpPr/>
              <p:nvPr/>
            </p:nvSpPr>
            <p:spPr>
              <a:xfrm>
                <a:off x="4743704" y="1793553"/>
                <a:ext cx="315358" cy="257249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43" y="0"/>
                    </a:moveTo>
                    <a:cubicBezTo>
                      <a:pt x="3881" y="0"/>
                      <a:pt x="3819" y="2"/>
                      <a:pt x="3755" y="6"/>
                    </a:cubicBezTo>
                    <a:cubicBezTo>
                      <a:pt x="1732" y="131"/>
                      <a:pt x="1" y="1654"/>
                      <a:pt x="939" y="3969"/>
                    </a:cubicBezTo>
                    <a:cubicBezTo>
                      <a:pt x="1465" y="5249"/>
                      <a:pt x="2488" y="5754"/>
                      <a:pt x="3520" y="5754"/>
                    </a:cubicBezTo>
                    <a:cubicBezTo>
                      <a:pt x="4742" y="5754"/>
                      <a:pt x="5974" y="5046"/>
                      <a:pt x="6404" y="4073"/>
                    </a:cubicBezTo>
                    <a:cubicBezTo>
                      <a:pt x="7054" y="2651"/>
                      <a:pt x="6279" y="0"/>
                      <a:pt x="39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4"/>
              <p:cNvSpPr/>
              <p:nvPr/>
            </p:nvSpPr>
            <p:spPr>
              <a:xfrm>
                <a:off x="3762897" y="1284733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4"/>
              <p:cNvSpPr/>
              <p:nvPr/>
            </p:nvSpPr>
            <p:spPr>
              <a:xfrm>
                <a:off x="908087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7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24"/>
                      <a:pt x="16102" y="12650"/>
                      <a:pt x="16102" y="8208"/>
                    </a:cubicBezTo>
                    <a:cubicBezTo>
                      <a:pt x="16102" y="4662"/>
                      <a:pt x="13871" y="949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4"/>
              <p:cNvSpPr/>
              <p:nvPr/>
            </p:nvSpPr>
            <p:spPr>
              <a:xfrm>
                <a:off x="801790" y="1186483"/>
                <a:ext cx="1199972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9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77" y="6317"/>
                      <a:pt x="3748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39" y="5494"/>
                      <a:pt x="5173" y="4785"/>
                    </a:cubicBezTo>
                    <a:cubicBezTo>
                      <a:pt x="5926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99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8" y="15130"/>
                      <a:pt x="26844" y="14421"/>
                      <a:pt x="26531" y="13504"/>
                    </a:cubicBezTo>
                    <a:lnTo>
                      <a:pt x="26531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59" y="13825"/>
                      <a:pt x="25756" y="13877"/>
                      <a:pt x="25564" y="13877"/>
                    </a:cubicBezTo>
                    <a:cubicBezTo>
                      <a:pt x="24410" y="13877"/>
                      <a:pt x="23677" y="12020"/>
                      <a:pt x="22944" y="10500"/>
                    </a:cubicBezTo>
                    <a:cubicBezTo>
                      <a:pt x="22799" y="10189"/>
                      <a:pt x="22631" y="10063"/>
                      <a:pt x="22436" y="10063"/>
                    </a:cubicBezTo>
                    <a:cubicBezTo>
                      <a:pt x="21609" y="10063"/>
                      <a:pt x="20315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5" y="3838"/>
                      <a:pt x="16298" y="3833"/>
                      <a:pt x="16280" y="3833"/>
                    </a:cubicBezTo>
                    <a:cubicBezTo>
                      <a:pt x="15633" y="3833"/>
                      <a:pt x="14146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4"/>
              <p:cNvSpPr/>
              <p:nvPr/>
            </p:nvSpPr>
            <p:spPr>
              <a:xfrm>
                <a:off x="845596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1" y="0"/>
                    </a:moveTo>
                    <a:cubicBezTo>
                      <a:pt x="4529" y="0"/>
                      <a:pt x="2664" y="2324"/>
                      <a:pt x="1523" y="4570"/>
                    </a:cubicBezTo>
                    <a:cubicBezTo>
                      <a:pt x="1023" y="5550"/>
                      <a:pt x="668" y="6510"/>
                      <a:pt x="439" y="7240"/>
                    </a:cubicBezTo>
                    <a:cubicBezTo>
                      <a:pt x="334" y="7552"/>
                      <a:pt x="272" y="7844"/>
                      <a:pt x="251" y="8095"/>
                    </a:cubicBezTo>
                    <a:cubicBezTo>
                      <a:pt x="1" y="10097"/>
                      <a:pt x="1419" y="10556"/>
                      <a:pt x="1419" y="10556"/>
                    </a:cubicBezTo>
                    <a:cubicBezTo>
                      <a:pt x="1419" y="10556"/>
                      <a:pt x="1762" y="10694"/>
                      <a:pt x="2200" y="10694"/>
                    </a:cubicBezTo>
                    <a:cubicBezTo>
                      <a:pt x="2768" y="10694"/>
                      <a:pt x="3497" y="10461"/>
                      <a:pt x="3839" y="9388"/>
                    </a:cubicBezTo>
                    <a:cubicBezTo>
                      <a:pt x="4786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4" y="4153"/>
                    </a:cubicBezTo>
                    <a:cubicBezTo>
                      <a:pt x="7551" y="4299"/>
                      <a:pt x="5048" y="12371"/>
                      <a:pt x="9032" y="13476"/>
                    </a:cubicBezTo>
                    <a:cubicBezTo>
                      <a:pt x="9326" y="13558"/>
                      <a:pt x="9608" y="13595"/>
                      <a:pt x="9877" y="13595"/>
                    </a:cubicBezTo>
                    <a:cubicBezTo>
                      <a:pt x="13166" y="13595"/>
                      <a:pt x="14653" y="7977"/>
                      <a:pt x="15300" y="7977"/>
                    </a:cubicBezTo>
                    <a:cubicBezTo>
                      <a:pt x="15318" y="7977"/>
                      <a:pt x="15335" y="7982"/>
                      <a:pt x="15352" y="7991"/>
                    </a:cubicBezTo>
                    <a:cubicBezTo>
                      <a:pt x="16145" y="8408"/>
                      <a:pt x="14080" y="15583"/>
                      <a:pt x="16749" y="16396"/>
                    </a:cubicBezTo>
                    <a:cubicBezTo>
                      <a:pt x="16989" y="16467"/>
                      <a:pt x="17219" y="16498"/>
                      <a:pt x="17442" y="16498"/>
                    </a:cubicBezTo>
                    <a:cubicBezTo>
                      <a:pt x="19335" y="16498"/>
                      <a:pt x="20629" y="14207"/>
                      <a:pt x="21456" y="14207"/>
                    </a:cubicBezTo>
                    <a:cubicBezTo>
                      <a:pt x="21651" y="14207"/>
                      <a:pt x="21819" y="14333"/>
                      <a:pt x="21964" y="14644"/>
                    </a:cubicBezTo>
                    <a:cubicBezTo>
                      <a:pt x="22697" y="16164"/>
                      <a:pt x="23430" y="18021"/>
                      <a:pt x="24584" y="18021"/>
                    </a:cubicBezTo>
                    <a:cubicBezTo>
                      <a:pt x="24776" y="18021"/>
                      <a:pt x="24979" y="17969"/>
                      <a:pt x="25197" y="17856"/>
                    </a:cubicBezTo>
                    <a:cubicBezTo>
                      <a:pt x="25343" y="17794"/>
                      <a:pt x="25447" y="17710"/>
                      <a:pt x="25551" y="17648"/>
                    </a:cubicBezTo>
                    <a:cubicBezTo>
                      <a:pt x="26949" y="16688"/>
                      <a:pt x="25843" y="15437"/>
                      <a:pt x="24801" y="13163"/>
                    </a:cubicBezTo>
                    <a:cubicBezTo>
                      <a:pt x="24002" y="11433"/>
                      <a:pt x="23491" y="9689"/>
                      <a:pt x="22487" y="9689"/>
                    </a:cubicBezTo>
                    <a:cubicBezTo>
                      <a:pt x="21760" y="9689"/>
                      <a:pt x="20773" y="10604"/>
                      <a:pt x="19232" y="13101"/>
                    </a:cubicBezTo>
                    <a:cubicBezTo>
                      <a:pt x="19232" y="13101"/>
                      <a:pt x="20170" y="4486"/>
                      <a:pt x="17229" y="3798"/>
                    </a:cubicBezTo>
                    <a:cubicBezTo>
                      <a:pt x="17082" y="3763"/>
                      <a:pt x="16932" y="3746"/>
                      <a:pt x="16781" y="3746"/>
                    </a:cubicBezTo>
                    <a:cubicBezTo>
                      <a:pt x="13917" y="3746"/>
                      <a:pt x="10492" y="9805"/>
                      <a:pt x="10492" y="9805"/>
                    </a:cubicBezTo>
                    <a:cubicBezTo>
                      <a:pt x="10492" y="9805"/>
                      <a:pt x="12432" y="1379"/>
                      <a:pt x="8198" y="169"/>
                    </a:cubicBezTo>
                    <a:cubicBezTo>
                      <a:pt x="7791" y="54"/>
                      <a:pt x="7399" y="0"/>
                      <a:pt x="70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4"/>
              <p:cNvSpPr/>
              <p:nvPr/>
            </p:nvSpPr>
            <p:spPr>
              <a:xfrm>
                <a:off x="200265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58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4"/>
              <p:cNvSpPr/>
              <p:nvPr/>
            </p:nvSpPr>
            <p:spPr>
              <a:xfrm>
                <a:off x="2343895" y="1595666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4"/>
              <p:cNvSpPr/>
              <p:nvPr/>
            </p:nvSpPr>
            <p:spPr>
              <a:xfrm>
                <a:off x="2182573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60" y="1043"/>
                      <a:pt x="272" y="2274"/>
                      <a:pt x="147" y="3567"/>
                    </a:cubicBezTo>
                    <a:cubicBezTo>
                      <a:pt x="1" y="4839"/>
                      <a:pt x="397" y="6070"/>
                      <a:pt x="1231" y="6966"/>
                    </a:cubicBezTo>
                    <a:cubicBezTo>
                      <a:pt x="2012" y="7822"/>
                      <a:pt x="3160" y="8360"/>
                      <a:pt x="4443" y="8360"/>
                    </a:cubicBezTo>
                    <a:cubicBezTo>
                      <a:pt x="5661" y="8360"/>
                      <a:pt x="7000" y="7875"/>
                      <a:pt x="8260" y="6716"/>
                    </a:cubicBezTo>
                    <a:cubicBezTo>
                      <a:pt x="8899" y="6117"/>
                      <a:pt x="9513" y="5866"/>
                      <a:pt x="9965" y="5866"/>
                    </a:cubicBezTo>
                    <a:cubicBezTo>
                      <a:pt x="10222" y="5866"/>
                      <a:pt x="10426" y="5947"/>
                      <a:pt x="10555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8" y="8364"/>
                      <a:pt x="14643" y="5402"/>
                      <a:pt x="13120" y="3734"/>
                    </a:cubicBezTo>
                    <a:cubicBezTo>
                      <a:pt x="12350" y="2901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1"/>
                    </a:cubicBezTo>
                    <a:cubicBezTo>
                      <a:pt x="5332" y="4672"/>
                      <a:pt x="4820" y="4876"/>
                      <a:pt x="4424" y="4876"/>
                    </a:cubicBezTo>
                    <a:cubicBezTo>
                      <a:pt x="4155" y="4876"/>
                      <a:pt x="3940" y="4782"/>
                      <a:pt x="3797" y="4630"/>
                    </a:cubicBezTo>
                    <a:cubicBezTo>
                      <a:pt x="3672" y="4505"/>
                      <a:pt x="3546" y="4297"/>
                      <a:pt x="3588" y="3942"/>
                    </a:cubicBezTo>
                    <a:cubicBezTo>
                      <a:pt x="3630" y="3504"/>
                      <a:pt x="3943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4"/>
              <p:cNvSpPr/>
              <p:nvPr/>
            </p:nvSpPr>
            <p:spPr>
              <a:xfrm>
                <a:off x="-45722" y="553709"/>
                <a:ext cx="677876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81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816"/>
                    </a:lnTo>
                    <a:cubicBezTo>
                      <a:pt x="5236" y="18816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4"/>
              <p:cNvSpPr/>
              <p:nvPr/>
            </p:nvSpPr>
            <p:spPr>
              <a:xfrm>
                <a:off x="478251" y="-104409"/>
                <a:ext cx="463450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68" h="6070" extrusionOk="0">
                    <a:moveTo>
                      <a:pt x="1" y="0"/>
                    </a:moveTo>
                    <a:lnTo>
                      <a:pt x="8323" y="6070"/>
                    </a:lnTo>
                    <a:lnTo>
                      <a:pt x="10367" y="3921"/>
                    </a:lnTo>
                    <a:cubicBezTo>
                      <a:pt x="9887" y="2691"/>
                      <a:pt x="9616" y="1335"/>
                      <a:pt x="9616" y="42"/>
                    </a:cubicBezTo>
                    <a:cubicBezTo>
                      <a:pt x="9616" y="21"/>
                      <a:pt x="9616" y="21"/>
                      <a:pt x="96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4"/>
              <p:cNvSpPr/>
              <p:nvPr/>
            </p:nvSpPr>
            <p:spPr>
              <a:xfrm>
                <a:off x="1799405" y="-104409"/>
                <a:ext cx="1378012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8" h="13850" extrusionOk="0">
                    <a:moveTo>
                      <a:pt x="11847" y="0"/>
                    </a:moveTo>
                    <a:lnTo>
                      <a:pt x="7613" y="2732"/>
                    </a:lnTo>
                    <a:cubicBezTo>
                      <a:pt x="7442" y="2839"/>
                      <a:pt x="7255" y="2890"/>
                      <a:pt x="7070" y="2890"/>
                    </a:cubicBezTo>
                    <a:cubicBezTo>
                      <a:pt x="6713" y="2890"/>
                      <a:pt x="6366" y="2700"/>
                      <a:pt x="6174" y="2357"/>
                    </a:cubicBezTo>
                    <a:lnTo>
                      <a:pt x="5110" y="459"/>
                    </a:lnTo>
                    <a:lnTo>
                      <a:pt x="0" y="9365"/>
                    </a:lnTo>
                    <a:lnTo>
                      <a:pt x="13725" y="13849"/>
                    </a:lnTo>
                    <a:cubicBezTo>
                      <a:pt x="13182" y="12369"/>
                      <a:pt x="12619" y="10825"/>
                      <a:pt x="11993" y="9073"/>
                    </a:cubicBezTo>
                    <a:cubicBezTo>
                      <a:pt x="11430" y="7467"/>
                      <a:pt x="11847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1" y="6174"/>
                      <a:pt x="23736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4"/>
              <p:cNvSpPr/>
              <p:nvPr/>
            </p:nvSpPr>
            <p:spPr>
              <a:xfrm>
                <a:off x="908087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cubicBezTo>
                      <a:pt x="0" y="1335"/>
                      <a:pt x="271" y="2691"/>
                      <a:pt x="751" y="3921"/>
                    </a:cubicBezTo>
                    <a:cubicBezTo>
                      <a:pt x="1728" y="6407"/>
                      <a:pt x="3622" y="8386"/>
                      <a:pt x="6246" y="8386"/>
                    </a:cubicBezTo>
                    <a:cubicBezTo>
                      <a:pt x="6814" y="8386"/>
                      <a:pt x="7416" y="8293"/>
                      <a:pt x="8051" y="8093"/>
                    </a:cubicBezTo>
                    <a:cubicBezTo>
                      <a:pt x="12285" y="6758"/>
                      <a:pt x="16102" y="4484"/>
                      <a:pt x="16102" y="42"/>
                    </a:cubicBezTo>
                    <a:cubicBezTo>
                      <a:pt x="16102" y="21"/>
                      <a:pt x="16102" y="21"/>
                      <a:pt x="161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4"/>
              <p:cNvSpPr/>
              <p:nvPr/>
            </p:nvSpPr>
            <p:spPr>
              <a:xfrm>
                <a:off x="373832" y="-104409"/>
                <a:ext cx="47605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10" extrusionOk="0">
                    <a:moveTo>
                      <a:pt x="1" y="0"/>
                    </a:moveTo>
                    <a:cubicBezTo>
                      <a:pt x="157" y="73"/>
                      <a:pt x="335" y="110"/>
                      <a:pt x="517" y="110"/>
                    </a:cubicBezTo>
                    <a:cubicBezTo>
                      <a:pt x="700" y="110"/>
                      <a:pt x="887" y="73"/>
                      <a:pt x="1065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4"/>
              <p:cNvSpPr/>
              <p:nvPr/>
            </p:nvSpPr>
            <p:spPr>
              <a:xfrm>
                <a:off x="2015708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1" y="459"/>
                    </a:lnTo>
                    <a:lnTo>
                      <a:pt x="1335" y="2357"/>
                    </a:lnTo>
                    <a:cubicBezTo>
                      <a:pt x="1527" y="2700"/>
                      <a:pt x="1874" y="2890"/>
                      <a:pt x="2231" y="2890"/>
                    </a:cubicBezTo>
                    <a:cubicBezTo>
                      <a:pt x="2416" y="2890"/>
                      <a:pt x="2603" y="2839"/>
                      <a:pt x="2774" y="2732"/>
                    </a:cubicBezTo>
                    <a:lnTo>
                      <a:pt x="700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4"/>
              <p:cNvSpPr/>
              <p:nvPr/>
            </p:nvSpPr>
            <p:spPr>
              <a:xfrm>
                <a:off x="3604391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4" y="6299"/>
                    </a:lnTo>
                    <a:cubicBezTo>
                      <a:pt x="1794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4"/>
              <p:cNvSpPr/>
              <p:nvPr/>
            </p:nvSpPr>
            <p:spPr>
              <a:xfrm>
                <a:off x="1246510" y="575925"/>
                <a:ext cx="315359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5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4"/>
              <p:cNvSpPr/>
              <p:nvPr/>
            </p:nvSpPr>
            <p:spPr>
              <a:xfrm>
                <a:off x="266642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4"/>
              <p:cNvSpPr/>
              <p:nvPr/>
            </p:nvSpPr>
            <p:spPr>
              <a:xfrm>
                <a:off x="2310326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4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45" y="9178"/>
                      <a:pt x="9344" y="12849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2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4"/>
              <p:cNvSpPr/>
              <p:nvPr/>
            </p:nvSpPr>
            <p:spPr>
              <a:xfrm>
                <a:off x="2367095" y="112029"/>
                <a:ext cx="801024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20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4" y="1999"/>
                      <a:pt x="315" y="2145"/>
                      <a:pt x="378" y="2312"/>
                    </a:cubicBezTo>
                    <a:cubicBezTo>
                      <a:pt x="1567" y="6505"/>
                      <a:pt x="2672" y="10071"/>
                      <a:pt x="3715" y="13513"/>
                    </a:cubicBezTo>
                    <a:cubicBezTo>
                      <a:pt x="4035" y="14557"/>
                      <a:pt x="4216" y="16289"/>
                      <a:pt x="5406" y="16289"/>
                    </a:cubicBezTo>
                    <a:cubicBezTo>
                      <a:pt x="5998" y="16289"/>
                      <a:pt x="6840" y="15859"/>
                      <a:pt x="8074" y="14702"/>
                    </a:cubicBezTo>
                    <a:cubicBezTo>
                      <a:pt x="11975" y="11031"/>
                      <a:pt x="13477" y="9967"/>
                      <a:pt x="15521" y="8069"/>
                    </a:cubicBezTo>
                    <a:cubicBezTo>
                      <a:pt x="16167" y="7443"/>
                      <a:pt x="17919" y="5462"/>
                      <a:pt x="15312" y="4669"/>
                    </a:cubicBezTo>
                    <a:cubicBezTo>
                      <a:pt x="14957" y="4544"/>
                      <a:pt x="14394" y="4356"/>
                      <a:pt x="13685" y="4106"/>
                    </a:cubicBezTo>
                    <a:cubicBezTo>
                      <a:pt x="11036" y="3126"/>
                      <a:pt x="6301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4"/>
              <p:cNvSpPr/>
              <p:nvPr/>
            </p:nvSpPr>
            <p:spPr>
              <a:xfrm>
                <a:off x="3560585" y="4728779"/>
                <a:ext cx="1320214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45" extrusionOk="0">
                    <a:moveTo>
                      <a:pt x="17229" y="1"/>
                    </a:moveTo>
                    <a:cubicBezTo>
                      <a:pt x="16791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72" y="24091"/>
                    </a:lnTo>
                    <a:cubicBezTo>
                      <a:pt x="4360" y="23465"/>
                      <a:pt x="4589" y="22631"/>
                      <a:pt x="5215" y="22130"/>
                    </a:cubicBezTo>
                    <a:lnTo>
                      <a:pt x="14413" y="14768"/>
                    </a:lnTo>
                    <a:cubicBezTo>
                      <a:pt x="14729" y="14516"/>
                      <a:pt x="15083" y="14397"/>
                      <a:pt x="15415" y="14397"/>
                    </a:cubicBezTo>
                    <a:cubicBezTo>
                      <a:pt x="15937" y="14397"/>
                      <a:pt x="16404" y="14691"/>
                      <a:pt x="16582" y="15227"/>
                    </a:cubicBezTo>
                    <a:lnTo>
                      <a:pt x="18084" y="19836"/>
                    </a:lnTo>
                    <a:cubicBezTo>
                      <a:pt x="1829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604" y="34144"/>
                    </a:lnTo>
                    <a:lnTo>
                      <a:pt x="19648" y="31996"/>
                    </a:lnTo>
                    <a:cubicBezTo>
                      <a:pt x="19148" y="30765"/>
                      <a:pt x="18897" y="29410"/>
                      <a:pt x="18897" y="28117"/>
                    </a:cubicBezTo>
                    <a:cubicBezTo>
                      <a:pt x="18897" y="23674"/>
                      <a:pt x="22631" y="21129"/>
                      <a:pt x="26948" y="20066"/>
                    </a:cubicBezTo>
                    <a:cubicBezTo>
                      <a:pt x="27397" y="19961"/>
                      <a:pt x="27840" y="19909"/>
                      <a:pt x="28273" y="19909"/>
                    </a:cubicBezTo>
                    <a:cubicBezTo>
                      <a:pt x="28706" y="19909"/>
                      <a:pt x="29128" y="19961"/>
                      <a:pt x="29535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715" y="10554"/>
                    </a:cubicBezTo>
                    <a:lnTo>
                      <a:pt x="21671" y="7238"/>
                    </a:lnTo>
                    <a:cubicBezTo>
                      <a:pt x="21359" y="7968"/>
                      <a:pt x="21025" y="8802"/>
                      <a:pt x="20754" y="9699"/>
                    </a:cubicBezTo>
                    <a:cubicBezTo>
                      <a:pt x="20416" y="10759"/>
                      <a:pt x="19701" y="10993"/>
                      <a:pt x="19136" y="10993"/>
                    </a:cubicBezTo>
                    <a:cubicBezTo>
                      <a:pt x="18688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83" y="6842"/>
                      <a:pt x="17729" y="6425"/>
                    </a:cubicBezTo>
                    <a:cubicBezTo>
                      <a:pt x="17771" y="6174"/>
                      <a:pt x="17813" y="5882"/>
                      <a:pt x="17917" y="5570"/>
                    </a:cubicBezTo>
                    <a:cubicBezTo>
                      <a:pt x="18146" y="4819"/>
                      <a:pt x="18522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4"/>
              <p:cNvSpPr/>
              <p:nvPr/>
            </p:nvSpPr>
            <p:spPr>
              <a:xfrm>
                <a:off x="4405280" y="5618711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6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4"/>
              <p:cNvSpPr/>
              <p:nvPr/>
            </p:nvSpPr>
            <p:spPr>
              <a:xfrm>
                <a:off x="3755432" y="5372325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33"/>
                    </a:lnTo>
                    <a:lnTo>
                      <a:pt x="2003" y="13115"/>
                    </a:lnTo>
                    <a:cubicBezTo>
                      <a:pt x="2219" y="13548"/>
                      <a:pt x="2638" y="13779"/>
                      <a:pt x="3103" y="13779"/>
                    </a:cubicBezTo>
                    <a:cubicBezTo>
                      <a:pt x="3399" y="13779"/>
                      <a:pt x="3713" y="13685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4"/>
              <p:cNvSpPr/>
              <p:nvPr/>
            </p:nvSpPr>
            <p:spPr>
              <a:xfrm>
                <a:off x="4743704" y="6663976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7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4"/>
              <p:cNvSpPr/>
              <p:nvPr/>
            </p:nvSpPr>
            <p:spPr>
              <a:xfrm>
                <a:off x="3762897" y="6155245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4"/>
              <p:cNvSpPr/>
              <p:nvPr/>
            </p:nvSpPr>
            <p:spPr>
              <a:xfrm>
                <a:off x="64329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5"/>
                    </a:cubicBezTo>
                    <a:cubicBezTo>
                      <a:pt x="27375" y="19954"/>
                      <a:pt x="27813" y="19901"/>
                      <a:pt x="28237" y="19901"/>
                    </a:cubicBezTo>
                    <a:cubicBezTo>
                      <a:pt x="28680" y="19901"/>
                      <a:pt x="29108" y="19959"/>
                      <a:pt x="29514" y="20065"/>
                    </a:cubicBezTo>
                    <a:lnTo>
                      <a:pt x="25613" y="13683"/>
                    </a:lnTo>
                    <a:cubicBezTo>
                      <a:pt x="24404" y="13182"/>
                      <a:pt x="23882" y="11952"/>
                      <a:pt x="23694" y="10554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69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4"/>
              <p:cNvSpPr/>
              <p:nvPr/>
            </p:nvSpPr>
            <p:spPr>
              <a:xfrm>
                <a:off x="2105197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4"/>
              <p:cNvSpPr/>
              <p:nvPr/>
            </p:nvSpPr>
            <p:spPr>
              <a:xfrm>
                <a:off x="908087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7" y="0"/>
                      <a:pt x="8499" y="53"/>
                      <a:pt x="8051" y="164"/>
                    </a:cubicBezTo>
                    <a:cubicBezTo>
                      <a:pt x="3734" y="1228"/>
                      <a:pt x="0" y="3773"/>
                      <a:pt x="0" y="8216"/>
                    </a:cubicBezTo>
                    <a:cubicBezTo>
                      <a:pt x="0" y="9509"/>
                      <a:pt x="271" y="10864"/>
                      <a:pt x="751" y="12095"/>
                    </a:cubicBezTo>
                    <a:cubicBezTo>
                      <a:pt x="1728" y="14581"/>
                      <a:pt x="3622" y="16560"/>
                      <a:pt x="6246" y="16560"/>
                    </a:cubicBezTo>
                    <a:cubicBezTo>
                      <a:pt x="6814" y="16560"/>
                      <a:pt x="7416" y="16467"/>
                      <a:pt x="8051" y="16267"/>
                    </a:cubicBezTo>
                    <a:cubicBezTo>
                      <a:pt x="12285" y="14911"/>
                      <a:pt x="16102" y="12658"/>
                      <a:pt x="16102" y="8216"/>
                    </a:cubicBezTo>
                    <a:cubicBezTo>
                      <a:pt x="16102" y="4670"/>
                      <a:pt x="13871" y="936"/>
                      <a:pt x="10638" y="164"/>
                    </a:cubicBezTo>
                    <a:cubicBezTo>
                      <a:pt x="10232" y="58"/>
                      <a:pt x="9804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4"/>
              <p:cNvSpPr/>
              <p:nvPr/>
            </p:nvSpPr>
            <p:spPr>
              <a:xfrm>
                <a:off x="258238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4"/>
              <p:cNvSpPr/>
              <p:nvPr/>
            </p:nvSpPr>
            <p:spPr>
              <a:xfrm>
                <a:off x="801790" y="6056995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64"/>
                    </a:cubicBezTo>
                    <a:cubicBezTo>
                      <a:pt x="5926" y="3099"/>
                      <a:pt x="6717" y="1981"/>
                      <a:pt x="7205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6" y="8080"/>
                    </a:cubicBezTo>
                    <a:cubicBezTo>
                      <a:pt x="7384" y="9478"/>
                      <a:pt x="7906" y="10708"/>
                      <a:pt x="9115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4" y="8644"/>
                      <a:pt x="14205" y="12857"/>
                      <a:pt x="16874" y="13670"/>
                    </a:cubicBezTo>
                    <a:cubicBezTo>
                      <a:pt x="17150" y="13754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2" y="13870"/>
                    </a:cubicBezTo>
                    <a:cubicBezTo>
                      <a:pt x="24414" y="13870"/>
                      <a:pt x="23679" y="12021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6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4"/>
              <p:cNvSpPr/>
              <p:nvPr/>
            </p:nvSpPr>
            <p:spPr>
              <a:xfrm>
                <a:off x="845596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0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2"/>
                      <a:pt x="2221" y="10682"/>
                    </a:cubicBezTo>
                    <a:cubicBezTo>
                      <a:pt x="2786" y="10682"/>
                      <a:pt x="3501" y="10448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1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1" y="11431"/>
                      <a:pt x="23490" y="9677"/>
                      <a:pt x="22482" y="9677"/>
                    </a:cubicBezTo>
                    <a:cubicBezTo>
                      <a:pt x="21755" y="9677"/>
                      <a:pt x="20770" y="10590"/>
                      <a:pt x="19232" y="13081"/>
                    </a:cubicBezTo>
                    <a:cubicBezTo>
                      <a:pt x="19232" y="13081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4"/>
              <p:cNvSpPr/>
              <p:nvPr/>
            </p:nvSpPr>
            <p:spPr>
              <a:xfrm>
                <a:off x="2343895" y="646617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4"/>
              <p:cNvSpPr/>
              <p:nvPr/>
            </p:nvSpPr>
            <p:spPr>
              <a:xfrm>
                <a:off x="3450578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4"/>
              <p:cNvSpPr/>
              <p:nvPr/>
            </p:nvSpPr>
            <p:spPr>
              <a:xfrm>
                <a:off x="2182573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19"/>
                      <a:pt x="397" y="6070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5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382"/>
                      <a:pt x="13120" y="3734"/>
                    </a:cubicBezTo>
                    <a:cubicBezTo>
                      <a:pt x="12350" y="2902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4"/>
              <p:cNvSpPr/>
              <p:nvPr/>
            </p:nvSpPr>
            <p:spPr>
              <a:xfrm>
                <a:off x="-45722" y="5424221"/>
                <a:ext cx="677876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5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4"/>
              <p:cNvSpPr/>
              <p:nvPr/>
            </p:nvSpPr>
            <p:spPr>
              <a:xfrm>
                <a:off x="3560585" y="2294461"/>
                <a:ext cx="1320214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29" y="0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72" y="24070"/>
                    </a:lnTo>
                    <a:cubicBezTo>
                      <a:pt x="4360" y="23444"/>
                      <a:pt x="4589" y="22610"/>
                      <a:pt x="5215" y="22109"/>
                    </a:cubicBezTo>
                    <a:lnTo>
                      <a:pt x="14413" y="14747"/>
                    </a:lnTo>
                    <a:cubicBezTo>
                      <a:pt x="14729" y="14495"/>
                      <a:pt x="15083" y="14376"/>
                      <a:pt x="15415" y="14376"/>
                    </a:cubicBezTo>
                    <a:cubicBezTo>
                      <a:pt x="15937" y="14376"/>
                      <a:pt x="16404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4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397" y="19940"/>
                      <a:pt x="27840" y="19888"/>
                      <a:pt x="28273" y="19888"/>
                    </a:cubicBezTo>
                    <a:cubicBezTo>
                      <a:pt x="28706" y="19888"/>
                      <a:pt x="29128" y="19940"/>
                      <a:pt x="29535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715" y="10534"/>
                    </a:cubicBezTo>
                    <a:lnTo>
                      <a:pt x="21671" y="7238"/>
                    </a:lnTo>
                    <a:cubicBezTo>
                      <a:pt x="21359" y="7947"/>
                      <a:pt x="21025" y="8782"/>
                      <a:pt x="20754" y="9678"/>
                    </a:cubicBezTo>
                    <a:cubicBezTo>
                      <a:pt x="20416" y="10738"/>
                      <a:pt x="19701" y="10972"/>
                      <a:pt x="19136" y="10972"/>
                    </a:cubicBezTo>
                    <a:cubicBezTo>
                      <a:pt x="18688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83" y="6821"/>
                      <a:pt x="17729" y="6404"/>
                    </a:cubicBezTo>
                    <a:cubicBezTo>
                      <a:pt x="17771" y="6153"/>
                      <a:pt x="17834" y="5861"/>
                      <a:pt x="17917" y="5549"/>
                    </a:cubicBezTo>
                    <a:cubicBezTo>
                      <a:pt x="18146" y="4819"/>
                      <a:pt x="18522" y="3859"/>
                      <a:pt x="19002" y="2879"/>
                    </a:cubicBezTo>
                    <a:lnTo>
                      <a:pt x="172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4"/>
              <p:cNvSpPr/>
              <p:nvPr/>
            </p:nvSpPr>
            <p:spPr>
              <a:xfrm>
                <a:off x="4405280" y="3183455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4"/>
              <p:cNvSpPr/>
              <p:nvPr/>
            </p:nvSpPr>
            <p:spPr>
              <a:xfrm>
                <a:off x="3755432" y="2937069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15"/>
                    </a:lnTo>
                    <a:cubicBezTo>
                      <a:pt x="2220" y="13549"/>
                      <a:pt x="2641" y="13788"/>
                      <a:pt x="3107" y="13788"/>
                    </a:cubicBezTo>
                    <a:cubicBezTo>
                      <a:pt x="3401" y="13788"/>
                      <a:pt x="3714" y="13692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4"/>
              <p:cNvSpPr/>
              <p:nvPr/>
            </p:nvSpPr>
            <p:spPr>
              <a:xfrm>
                <a:off x="4341896" y="2218829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511"/>
                      <a:pt x="438" y="7241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41" y="10683"/>
                    </a:cubicBezTo>
                    <a:cubicBezTo>
                      <a:pt x="2806" y="10683"/>
                      <a:pt x="3521" y="10449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68" y="13596"/>
                      <a:pt x="14671" y="7978"/>
                      <a:pt x="15301" y="7978"/>
                    </a:cubicBezTo>
                    <a:cubicBezTo>
                      <a:pt x="15318" y="7978"/>
                      <a:pt x="15335" y="7983"/>
                      <a:pt x="15351" y="799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1" y="16499"/>
                      <a:pt x="20643" y="14208"/>
                      <a:pt x="21475" y="14208"/>
                    </a:cubicBezTo>
                    <a:cubicBezTo>
                      <a:pt x="21670" y="14208"/>
                      <a:pt x="21839" y="14334"/>
                      <a:pt x="21984" y="14645"/>
                    </a:cubicBezTo>
                    <a:cubicBezTo>
                      <a:pt x="22699" y="16165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5"/>
                      <a:pt x="25467" y="17711"/>
                      <a:pt x="25572" y="17649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2" y="11434"/>
                      <a:pt x="23504" y="9690"/>
                      <a:pt x="22494" y="9690"/>
                    </a:cubicBezTo>
                    <a:cubicBezTo>
                      <a:pt x="21763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49" y="3778"/>
                    </a:cubicBezTo>
                    <a:cubicBezTo>
                      <a:pt x="17106" y="3745"/>
                      <a:pt x="16961" y="3729"/>
                      <a:pt x="16814" y="3729"/>
                    </a:cubicBezTo>
                    <a:cubicBezTo>
                      <a:pt x="13947" y="3729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4"/>
              <p:cNvSpPr/>
              <p:nvPr/>
            </p:nvSpPr>
            <p:spPr>
              <a:xfrm>
                <a:off x="4743704" y="4228720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8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4"/>
              <p:cNvSpPr/>
              <p:nvPr/>
            </p:nvSpPr>
            <p:spPr>
              <a:xfrm>
                <a:off x="3762897" y="3719989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4"/>
              <p:cNvSpPr/>
              <p:nvPr/>
            </p:nvSpPr>
            <p:spPr>
              <a:xfrm>
                <a:off x="64329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6"/>
                    </a:cubicBezTo>
                    <a:cubicBezTo>
                      <a:pt x="27386" y="19961"/>
                      <a:pt x="27835" y="19909"/>
                      <a:pt x="28267" y="19909"/>
                    </a:cubicBezTo>
                    <a:cubicBezTo>
                      <a:pt x="28700" y="19909"/>
                      <a:pt x="29117" y="19961"/>
                      <a:pt x="29514" y="20066"/>
                    </a:cubicBezTo>
                    <a:lnTo>
                      <a:pt x="25613" y="13683"/>
                    </a:lnTo>
                    <a:cubicBezTo>
                      <a:pt x="24404" y="13183"/>
                      <a:pt x="23882" y="11952"/>
                      <a:pt x="23694" y="10555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70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4"/>
              <p:cNvSpPr/>
              <p:nvPr/>
            </p:nvSpPr>
            <p:spPr>
              <a:xfrm>
                <a:off x="2105197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4"/>
              <p:cNvSpPr/>
              <p:nvPr/>
            </p:nvSpPr>
            <p:spPr>
              <a:xfrm>
                <a:off x="1799405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4"/>
              <p:cNvSpPr/>
              <p:nvPr/>
            </p:nvSpPr>
            <p:spPr>
              <a:xfrm>
                <a:off x="908087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6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03"/>
                      <a:pt x="16102" y="12650"/>
                      <a:pt x="16102" y="8208"/>
                    </a:cubicBezTo>
                    <a:cubicBezTo>
                      <a:pt x="16102" y="4662"/>
                      <a:pt x="13871" y="928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4"/>
              <p:cNvSpPr/>
              <p:nvPr/>
            </p:nvSpPr>
            <p:spPr>
              <a:xfrm>
                <a:off x="258238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4"/>
              <p:cNvSpPr/>
              <p:nvPr/>
            </p:nvSpPr>
            <p:spPr>
              <a:xfrm>
                <a:off x="801790" y="3621739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85"/>
                    </a:cubicBezTo>
                    <a:cubicBezTo>
                      <a:pt x="5926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78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0" y="13877"/>
                      <a:pt x="23677" y="12017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4"/>
              <p:cNvSpPr/>
              <p:nvPr/>
            </p:nvSpPr>
            <p:spPr>
              <a:xfrm>
                <a:off x="845596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1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3"/>
                      <a:pt x="2221" y="10683"/>
                    </a:cubicBezTo>
                    <a:cubicBezTo>
                      <a:pt x="2786" y="10683"/>
                      <a:pt x="3501" y="10449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2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2" y="11434"/>
                      <a:pt x="23491" y="9690"/>
                      <a:pt x="22487" y="9690"/>
                    </a:cubicBezTo>
                    <a:cubicBezTo>
                      <a:pt x="21760" y="9690"/>
                      <a:pt x="20773" y="10605"/>
                      <a:pt x="19232" y="13102"/>
                    </a:cubicBezTo>
                    <a:cubicBezTo>
                      <a:pt x="19232" y="13102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4"/>
              <p:cNvSpPr/>
              <p:nvPr/>
            </p:nvSpPr>
            <p:spPr>
              <a:xfrm>
                <a:off x="200265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4"/>
              <p:cNvSpPr/>
              <p:nvPr/>
            </p:nvSpPr>
            <p:spPr>
              <a:xfrm>
                <a:off x="2343895" y="4030922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4"/>
              <p:cNvSpPr/>
              <p:nvPr/>
            </p:nvSpPr>
            <p:spPr>
              <a:xfrm>
                <a:off x="3450578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4"/>
              <p:cNvSpPr/>
              <p:nvPr/>
            </p:nvSpPr>
            <p:spPr>
              <a:xfrm>
                <a:off x="1246510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4"/>
              <p:cNvSpPr/>
              <p:nvPr/>
            </p:nvSpPr>
            <p:spPr>
              <a:xfrm>
                <a:off x="266642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4"/>
              <p:cNvSpPr/>
              <p:nvPr/>
            </p:nvSpPr>
            <p:spPr>
              <a:xfrm>
                <a:off x="2182573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40"/>
                      <a:pt x="397" y="6071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6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403"/>
                      <a:pt x="13120" y="3734"/>
                    </a:cubicBezTo>
                    <a:cubicBezTo>
                      <a:pt x="12350" y="2902"/>
                      <a:pt x="11228" y="2387"/>
                      <a:pt x="9959" y="2387"/>
                    </a:cubicBezTo>
                    <a:cubicBezTo>
                      <a:pt x="8685" y="2387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4"/>
              <p:cNvSpPr/>
              <p:nvPr/>
            </p:nvSpPr>
            <p:spPr>
              <a:xfrm>
                <a:off x="2310326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0"/>
                      <a:pt x="6474" y="15830"/>
                    </a:cubicBezTo>
                    <a:cubicBezTo>
                      <a:pt x="7093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7"/>
                      <a:pt x="9344" y="12848"/>
                    </a:cubicBezTo>
                    <a:cubicBezTo>
                      <a:pt x="8113" y="14003"/>
                      <a:pt x="7272" y="14431"/>
                      <a:pt x="6680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4"/>
              <p:cNvSpPr/>
              <p:nvPr/>
            </p:nvSpPr>
            <p:spPr>
              <a:xfrm>
                <a:off x="2367005" y="4982183"/>
                <a:ext cx="801113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3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492"/>
                      <a:pt x="2674" y="10079"/>
                      <a:pt x="3717" y="13521"/>
                    </a:cubicBezTo>
                    <a:cubicBezTo>
                      <a:pt x="4038" y="14552"/>
                      <a:pt x="4219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77" y="11038"/>
                      <a:pt x="13479" y="9954"/>
                      <a:pt x="15523" y="8077"/>
                    </a:cubicBezTo>
                    <a:lnTo>
                      <a:pt x="15523" y="8056"/>
                    </a:lnTo>
                    <a:cubicBezTo>
                      <a:pt x="16169" y="7451"/>
                      <a:pt x="17921" y="5469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4"/>
              <p:cNvSpPr/>
              <p:nvPr/>
            </p:nvSpPr>
            <p:spPr>
              <a:xfrm>
                <a:off x="-45722" y="2988965"/>
                <a:ext cx="677876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4"/>
              <p:cNvSpPr/>
              <p:nvPr/>
            </p:nvSpPr>
            <p:spPr>
              <a:xfrm>
                <a:off x="63391" y="1076833"/>
                <a:ext cx="1320215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49" y="1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52" y="25030"/>
                    </a:lnTo>
                    <a:lnTo>
                      <a:pt x="5152" y="25030"/>
                    </a:lnTo>
                    <a:lnTo>
                      <a:pt x="4672" y="24070"/>
                    </a:lnTo>
                    <a:cubicBezTo>
                      <a:pt x="4359" y="23444"/>
                      <a:pt x="4589" y="22610"/>
                      <a:pt x="5215" y="22110"/>
                    </a:cubicBezTo>
                    <a:lnTo>
                      <a:pt x="14413" y="14747"/>
                    </a:lnTo>
                    <a:cubicBezTo>
                      <a:pt x="14729" y="14495"/>
                      <a:pt x="15086" y="14376"/>
                      <a:pt x="15421" y="14376"/>
                    </a:cubicBezTo>
                    <a:cubicBezTo>
                      <a:pt x="15947" y="14376"/>
                      <a:pt x="16416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8000" y="21254"/>
                      <a:pt x="17375" y="21692"/>
                    </a:cubicBezTo>
                    <a:lnTo>
                      <a:pt x="8719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6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407" y="19940"/>
                      <a:pt x="27856" y="19888"/>
                      <a:pt x="28288" y="19888"/>
                    </a:cubicBezTo>
                    <a:cubicBezTo>
                      <a:pt x="28721" y="19888"/>
                      <a:pt x="29138" y="19940"/>
                      <a:pt x="29535" y="20045"/>
                    </a:cubicBezTo>
                    <a:lnTo>
                      <a:pt x="25634" y="13662"/>
                    </a:lnTo>
                    <a:cubicBezTo>
                      <a:pt x="24425" y="13162"/>
                      <a:pt x="23903" y="11952"/>
                      <a:pt x="23715" y="10534"/>
                    </a:cubicBezTo>
                    <a:lnTo>
                      <a:pt x="21692" y="7238"/>
                    </a:lnTo>
                    <a:cubicBezTo>
                      <a:pt x="21358" y="7947"/>
                      <a:pt x="21046" y="8782"/>
                      <a:pt x="20754" y="9678"/>
                    </a:cubicBezTo>
                    <a:cubicBezTo>
                      <a:pt x="20416" y="10738"/>
                      <a:pt x="19708" y="10972"/>
                      <a:pt x="19148" y="10972"/>
                    </a:cubicBezTo>
                    <a:cubicBezTo>
                      <a:pt x="18705" y="10972"/>
                      <a:pt x="18355" y="10826"/>
                      <a:pt x="18355" y="10826"/>
                    </a:cubicBezTo>
                    <a:cubicBezTo>
                      <a:pt x="18355" y="10826"/>
                      <a:pt x="16519" y="10262"/>
                      <a:pt x="17354" y="7530"/>
                    </a:cubicBezTo>
                    <a:cubicBezTo>
                      <a:pt x="17458" y="7196"/>
                      <a:pt x="17583" y="6821"/>
                      <a:pt x="17750" y="6404"/>
                    </a:cubicBezTo>
                    <a:cubicBezTo>
                      <a:pt x="17771" y="6153"/>
                      <a:pt x="17833" y="5861"/>
                      <a:pt x="17938" y="5549"/>
                    </a:cubicBezTo>
                    <a:cubicBezTo>
                      <a:pt x="18167" y="4819"/>
                      <a:pt x="18522" y="3859"/>
                      <a:pt x="19022" y="2879"/>
                    </a:cubicBezTo>
                    <a:lnTo>
                      <a:pt x="172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4"/>
              <p:cNvSpPr/>
              <p:nvPr/>
            </p:nvSpPr>
            <p:spPr>
              <a:xfrm>
                <a:off x="1799405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4"/>
              <p:cNvSpPr/>
              <p:nvPr/>
            </p:nvSpPr>
            <p:spPr>
              <a:xfrm>
                <a:off x="2105197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63" y="2649"/>
                    </a:lnTo>
                    <a:cubicBezTo>
                      <a:pt x="6814" y="2656"/>
                      <a:pt x="6766" y="2660"/>
                      <a:pt x="6718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4"/>
              <p:cNvSpPr/>
              <p:nvPr/>
            </p:nvSpPr>
            <p:spPr>
              <a:xfrm>
                <a:off x="3450578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4"/>
              <p:cNvSpPr/>
              <p:nvPr/>
            </p:nvSpPr>
            <p:spPr>
              <a:xfrm>
                <a:off x="1246510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4"/>
              <p:cNvSpPr/>
              <p:nvPr/>
            </p:nvSpPr>
            <p:spPr>
              <a:xfrm>
                <a:off x="266642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4"/>
              <p:cNvSpPr/>
              <p:nvPr/>
            </p:nvSpPr>
            <p:spPr>
              <a:xfrm>
                <a:off x="2310326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8"/>
                      <a:pt x="9344" y="12848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4"/>
              <p:cNvSpPr/>
              <p:nvPr/>
            </p:nvSpPr>
            <p:spPr>
              <a:xfrm>
                <a:off x="2367005" y="2546927"/>
                <a:ext cx="801113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7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512"/>
                      <a:pt x="2674" y="10079"/>
                      <a:pt x="3717" y="13521"/>
                    </a:cubicBezTo>
                    <a:cubicBezTo>
                      <a:pt x="4037" y="14565"/>
                      <a:pt x="4218" y="16297"/>
                      <a:pt x="5408" y="16297"/>
                    </a:cubicBezTo>
                    <a:cubicBezTo>
                      <a:pt x="6000" y="16297"/>
                      <a:pt x="6842" y="15867"/>
                      <a:pt x="8076" y="14709"/>
                    </a:cubicBezTo>
                    <a:cubicBezTo>
                      <a:pt x="11977" y="11039"/>
                      <a:pt x="13479" y="9954"/>
                      <a:pt x="15523" y="8077"/>
                    </a:cubicBezTo>
                    <a:cubicBezTo>
                      <a:pt x="16169" y="7451"/>
                      <a:pt x="17921" y="5470"/>
                      <a:pt x="15314" y="4656"/>
                    </a:cubicBezTo>
                    <a:cubicBezTo>
                      <a:pt x="14959" y="4552"/>
                      <a:pt x="14396" y="4364"/>
                      <a:pt x="13687" y="4114"/>
                    </a:cubicBezTo>
                    <a:cubicBezTo>
                      <a:pt x="11038" y="3134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4"/>
              <p:cNvSpPr/>
              <p:nvPr/>
            </p:nvSpPr>
            <p:spPr>
              <a:xfrm>
                <a:off x="3929762" y="7164035"/>
                <a:ext cx="695577" cy="500685"/>
              </a:xfrm>
              <a:custGeom>
                <a:avLst/>
                <a:gdLst/>
                <a:ahLst/>
                <a:cxnLst/>
                <a:rect l="l" t="t" r="r" b="b"/>
                <a:pathLst>
                  <a:path w="15561" h="11201" extrusionOk="0">
                    <a:moveTo>
                      <a:pt x="8970" y="0"/>
                    </a:moveTo>
                    <a:cubicBezTo>
                      <a:pt x="8740" y="438"/>
                      <a:pt x="4318" y="5924"/>
                      <a:pt x="1" y="11201"/>
                    </a:cubicBezTo>
                    <a:lnTo>
                      <a:pt x="15561" y="11201"/>
                    </a:lnTo>
                    <a:cubicBezTo>
                      <a:pt x="15519" y="10992"/>
                      <a:pt x="15477" y="10784"/>
                      <a:pt x="15456" y="10554"/>
                    </a:cubicBezTo>
                    <a:lnTo>
                      <a:pt x="13412" y="7238"/>
                    </a:lnTo>
                    <a:cubicBezTo>
                      <a:pt x="13100" y="7968"/>
                      <a:pt x="12766" y="8802"/>
                      <a:pt x="12495" y="9699"/>
                    </a:cubicBezTo>
                    <a:cubicBezTo>
                      <a:pt x="12157" y="10759"/>
                      <a:pt x="11442" y="10993"/>
                      <a:pt x="10877" y="10993"/>
                    </a:cubicBezTo>
                    <a:cubicBezTo>
                      <a:pt x="10429" y="10993"/>
                      <a:pt x="10075" y="10846"/>
                      <a:pt x="10075" y="10846"/>
                    </a:cubicBezTo>
                    <a:cubicBezTo>
                      <a:pt x="10075" y="10846"/>
                      <a:pt x="8240" y="10283"/>
                      <a:pt x="9074" y="7551"/>
                    </a:cubicBezTo>
                    <a:cubicBezTo>
                      <a:pt x="9178" y="7217"/>
                      <a:pt x="9324" y="6842"/>
                      <a:pt x="9470" y="6425"/>
                    </a:cubicBezTo>
                    <a:cubicBezTo>
                      <a:pt x="9512" y="6174"/>
                      <a:pt x="9554" y="5882"/>
                      <a:pt x="9658" y="5569"/>
                    </a:cubicBezTo>
                    <a:cubicBezTo>
                      <a:pt x="9887" y="4819"/>
                      <a:pt x="10263" y="3880"/>
                      <a:pt x="10743" y="2900"/>
                    </a:cubicBezTo>
                    <a:lnTo>
                      <a:pt x="897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4"/>
              <p:cNvSpPr/>
              <p:nvPr/>
            </p:nvSpPr>
            <p:spPr>
              <a:xfrm>
                <a:off x="4870518" y="7445064"/>
                <a:ext cx="178129" cy="219656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4914" extrusionOk="0">
                    <a:moveTo>
                      <a:pt x="3475" y="0"/>
                    </a:moveTo>
                    <a:cubicBezTo>
                      <a:pt x="2977" y="0"/>
                      <a:pt x="1976" y="3402"/>
                      <a:pt x="0" y="4914"/>
                    </a:cubicBezTo>
                    <a:lnTo>
                      <a:pt x="1898" y="4914"/>
                    </a:lnTo>
                    <a:cubicBezTo>
                      <a:pt x="2125" y="4600"/>
                      <a:pt x="2308" y="4388"/>
                      <a:pt x="2460" y="4388"/>
                    </a:cubicBezTo>
                    <a:cubicBezTo>
                      <a:pt x="2489" y="4388"/>
                      <a:pt x="2518" y="4396"/>
                      <a:pt x="2545" y="4413"/>
                    </a:cubicBezTo>
                    <a:cubicBezTo>
                      <a:pt x="2691" y="4476"/>
                      <a:pt x="2754" y="4664"/>
                      <a:pt x="2754" y="4914"/>
                    </a:cubicBezTo>
                    <a:lnTo>
                      <a:pt x="3525" y="4914"/>
                    </a:lnTo>
                    <a:cubicBezTo>
                      <a:pt x="3504" y="2703"/>
                      <a:pt x="3984" y="263"/>
                      <a:pt x="3525" y="12"/>
                    </a:cubicBezTo>
                    <a:cubicBezTo>
                      <a:pt x="3509" y="4"/>
                      <a:pt x="3493" y="0"/>
                      <a:pt x="3475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4"/>
              <p:cNvSpPr/>
              <p:nvPr/>
            </p:nvSpPr>
            <p:spPr>
              <a:xfrm>
                <a:off x="4298045" y="7274623"/>
                <a:ext cx="399082" cy="390097"/>
              </a:xfrm>
              <a:custGeom>
                <a:avLst/>
                <a:gdLst/>
                <a:ahLst/>
                <a:cxnLst/>
                <a:rect l="l" t="t" r="r" b="b"/>
                <a:pathLst>
                  <a:path w="8928" h="8727" extrusionOk="0">
                    <a:moveTo>
                      <a:pt x="7794" y="0"/>
                    </a:moveTo>
                    <a:cubicBezTo>
                      <a:pt x="7103" y="0"/>
                      <a:pt x="5787" y="2262"/>
                      <a:pt x="4840" y="5244"/>
                    </a:cubicBezTo>
                    <a:cubicBezTo>
                      <a:pt x="4502" y="6303"/>
                      <a:pt x="3787" y="6537"/>
                      <a:pt x="3222" y="6537"/>
                    </a:cubicBezTo>
                    <a:cubicBezTo>
                      <a:pt x="2774" y="6537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63" y="5411"/>
                      <a:pt x="7217" y="8080"/>
                    </a:cubicBezTo>
                    <a:cubicBezTo>
                      <a:pt x="7238" y="8310"/>
                      <a:pt x="7280" y="8518"/>
                      <a:pt x="7322" y="8727"/>
                    </a:cubicBezTo>
                    <a:lnTo>
                      <a:pt x="8928" y="8727"/>
                    </a:lnTo>
                    <a:cubicBezTo>
                      <a:pt x="6550" y="6558"/>
                      <a:pt x="8469" y="134"/>
                      <a:pt x="7864" y="9"/>
                    </a:cubicBezTo>
                    <a:cubicBezTo>
                      <a:pt x="7841" y="3"/>
                      <a:pt x="7818" y="0"/>
                      <a:pt x="779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4"/>
              <p:cNvSpPr/>
              <p:nvPr/>
            </p:nvSpPr>
            <p:spPr>
              <a:xfrm>
                <a:off x="4341896" y="7089341"/>
                <a:ext cx="889485" cy="575378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87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0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2"/>
                      <a:pt x="2241" y="10682"/>
                    </a:cubicBezTo>
                    <a:cubicBezTo>
                      <a:pt x="2806" y="10682"/>
                      <a:pt x="3521" y="10448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488" y="4279"/>
                      <a:pt x="5569" y="10703"/>
                      <a:pt x="7947" y="12872"/>
                    </a:cubicBezTo>
                    <a:lnTo>
                      <a:pt x="11826" y="12872"/>
                    </a:lnTo>
                    <a:cubicBezTo>
                      <a:pt x="13802" y="11360"/>
                      <a:pt x="14803" y="7958"/>
                      <a:pt x="15301" y="7958"/>
                    </a:cubicBezTo>
                    <a:cubicBezTo>
                      <a:pt x="15319" y="7958"/>
                      <a:pt x="15335" y="7962"/>
                      <a:pt x="15351" y="7970"/>
                    </a:cubicBezTo>
                    <a:cubicBezTo>
                      <a:pt x="15810" y="8221"/>
                      <a:pt x="15330" y="10682"/>
                      <a:pt x="15351" y="12872"/>
                    </a:cubicBezTo>
                    <a:lnTo>
                      <a:pt x="19252" y="12872"/>
                    </a:lnTo>
                    <a:cubicBezTo>
                      <a:pt x="19377" y="11558"/>
                      <a:pt x="19898" y="4425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79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4"/>
              <p:cNvSpPr/>
              <p:nvPr/>
            </p:nvSpPr>
            <p:spPr>
              <a:xfrm>
                <a:off x="1799405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3" y="8906"/>
                    </a:lnTo>
                    <a:cubicBezTo>
                      <a:pt x="7441" y="9014"/>
                      <a:pt x="7251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0" y="6654"/>
                    </a:lnTo>
                    <a:lnTo>
                      <a:pt x="0" y="15539"/>
                    </a:lnTo>
                    <a:lnTo>
                      <a:pt x="3129" y="16561"/>
                    </a:lnTo>
                    <a:lnTo>
                      <a:pt x="12452" y="16561"/>
                    </a:lnTo>
                    <a:cubicBezTo>
                      <a:pt x="12306" y="16144"/>
                      <a:pt x="12160" y="15706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4"/>
              <p:cNvSpPr/>
              <p:nvPr/>
            </p:nvSpPr>
            <p:spPr>
              <a:xfrm>
                <a:off x="200265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6"/>
                    </a:lnTo>
                    <a:cubicBezTo>
                      <a:pt x="104" y="8948"/>
                      <a:pt x="0" y="9512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4" y="12945"/>
                      <a:pt x="2894" y="12894"/>
                      <a:pt x="3066" y="12786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085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4"/>
              <p:cNvSpPr/>
              <p:nvPr/>
            </p:nvSpPr>
            <p:spPr>
              <a:xfrm>
                <a:off x="266642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8" y="1"/>
                    </a:moveTo>
                    <a:lnTo>
                      <a:pt x="0" y="6049"/>
                    </a:lnTo>
                    <a:lnTo>
                      <a:pt x="2399" y="6529"/>
                    </a:lnTo>
                    <a:lnTo>
                      <a:pt x="7133" y="6529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4"/>
              <p:cNvSpPr/>
              <p:nvPr/>
            </p:nvSpPr>
            <p:spPr>
              <a:xfrm>
                <a:off x="2310326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730" y="2816"/>
                      <a:pt x="876" y="3254"/>
                      <a:pt x="1022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4"/>
              <p:cNvSpPr/>
              <p:nvPr/>
            </p:nvSpPr>
            <p:spPr>
              <a:xfrm>
                <a:off x="2367005" y="7417439"/>
                <a:ext cx="741439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7" h="5532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693" y="3446"/>
                      <a:pt x="1006" y="4510"/>
                      <a:pt x="1319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4"/>
              <p:cNvSpPr/>
              <p:nvPr/>
            </p:nvSpPr>
            <p:spPr>
              <a:xfrm>
                <a:off x="258238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8" y="13788"/>
                      <a:pt x="3116" y="13788"/>
                    </a:cubicBezTo>
                    <a:cubicBezTo>
                      <a:pt x="3411" y="13788"/>
                      <a:pt x="3722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74" name="Google Shape;474;p4"/>
            <p:cNvSpPr/>
            <p:nvPr/>
          </p:nvSpPr>
          <p:spPr>
            <a:xfrm rot="2064872">
              <a:off x="10650618" y="58575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 rot="2064872">
              <a:off x="10650618" y="3039629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 rot="2064872">
              <a:off x="10650618" y="549350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7" name="Google Shape;477;p4"/>
          <p:cNvSpPr/>
          <p:nvPr/>
        </p:nvSpPr>
        <p:spPr>
          <a:xfrm rot="-89993">
            <a:off x="394184" y="1297899"/>
            <a:ext cx="9868281" cy="5833099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104775" dir="61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4"/>
          <p:cNvSpPr/>
          <p:nvPr/>
        </p:nvSpPr>
        <p:spPr>
          <a:xfrm rot="61595">
            <a:off x="1768388" y="458910"/>
            <a:ext cx="6982421" cy="992547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4"/>
          <p:cNvSpPr txBox="1">
            <a:spLocks noGrp="1"/>
          </p:cNvSpPr>
          <p:nvPr>
            <p:ph type="title"/>
          </p:nvPr>
        </p:nvSpPr>
        <p:spPr>
          <a:xfrm>
            <a:off x="2267050" y="647400"/>
            <a:ext cx="6086700" cy="6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80" name="Google Shape;480;p4"/>
          <p:cNvSpPr txBox="1">
            <a:spLocks noGrp="1"/>
          </p:cNvSpPr>
          <p:nvPr>
            <p:ph type="body" idx="1"/>
          </p:nvPr>
        </p:nvSpPr>
        <p:spPr>
          <a:xfrm>
            <a:off x="924925" y="1534975"/>
            <a:ext cx="8842200" cy="54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500"/>
            </a:lvl1pPr>
            <a:lvl2pPr marL="914400" lvl="1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o"/>
              <a:defRPr sz="1500"/>
            </a:lvl2pPr>
            <a:lvl3pPr marL="1371600" lvl="2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■"/>
              <a:defRPr/>
            </a:lvl3pPr>
            <a:lvl4pPr marL="1828800" lvl="3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●"/>
              <a:defRPr/>
            </a:lvl4pPr>
            <a:lvl5pPr marL="2286000" lvl="4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○"/>
              <a:defRPr/>
            </a:lvl5pPr>
            <a:lvl6pPr marL="2743200" lvl="5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■"/>
              <a:defRPr/>
            </a:lvl6pPr>
            <a:lvl7pPr marL="3200400" lvl="6" indent="-264160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●"/>
              <a:defRPr/>
            </a:lvl7pPr>
            <a:lvl8pPr marL="3657600" lvl="7" indent="-264159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○"/>
              <a:defRPr/>
            </a:lvl8pPr>
            <a:lvl9pPr marL="4114800" lvl="8" indent="-264159" rtl="0">
              <a:spcBef>
                <a:spcPts val="0"/>
              </a:spcBef>
              <a:spcAft>
                <a:spcPts val="0"/>
              </a:spcAft>
              <a:buSzPts val="560"/>
              <a:buFont typeface="Varela Round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8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10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11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>
            <a:alpha val="74300"/>
          </a:srgbClr>
        </a:solid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2"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6" name="Google Shape;1456;p15"/>
          <p:cNvGrpSpPr/>
          <p:nvPr/>
        </p:nvGrpSpPr>
        <p:grpSpPr>
          <a:xfrm>
            <a:off x="534" y="5"/>
            <a:ext cx="10692635" cy="7559619"/>
            <a:chOff x="534" y="5"/>
            <a:chExt cx="10692635" cy="7559619"/>
          </a:xfrm>
        </p:grpSpPr>
        <p:grpSp>
          <p:nvGrpSpPr>
            <p:cNvPr id="1457" name="Google Shape;1457;p15"/>
            <p:cNvGrpSpPr/>
            <p:nvPr/>
          </p:nvGrpSpPr>
          <p:grpSpPr>
            <a:xfrm>
              <a:off x="202650" y="5"/>
              <a:ext cx="10296050" cy="7559619"/>
              <a:chOff x="334175" y="-104425"/>
              <a:chExt cx="10296050" cy="7643700"/>
            </a:xfrm>
          </p:grpSpPr>
          <p:cxnSp>
            <p:nvCxnSpPr>
              <p:cNvPr id="1458" name="Google Shape;1458;p15"/>
              <p:cNvCxnSpPr/>
              <p:nvPr/>
            </p:nvCxnSpPr>
            <p:spPr>
              <a:xfrm>
                <a:off x="3341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9" name="Google Shape;1459;p15"/>
              <p:cNvCxnSpPr/>
              <p:nvPr/>
            </p:nvCxnSpPr>
            <p:spPr>
              <a:xfrm>
                <a:off x="6370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0" name="Google Shape;1460;p15"/>
              <p:cNvCxnSpPr/>
              <p:nvPr/>
            </p:nvCxnSpPr>
            <p:spPr>
              <a:xfrm>
                <a:off x="9398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1" name="Google Shape;1461;p15"/>
              <p:cNvCxnSpPr/>
              <p:nvPr/>
            </p:nvCxnSpPr>
            <p:spPr>
              <a:xfrm>
                <a:off x="12426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2" name="Google Shape;1462;p15"/>
              <p:cNvCxnSpPr/>
              <p:nvPr/>
            </p:nvCxnSpPr>
            <p:spPr>
              <a:xfrm>
                <a:off x="15454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3" name="Google Shape;1463;p15"/>
              <p:cNvCxnSpPr/>
              <p:nvPr/>
            </p:nvCxnSpPr>
            <p:spPr>
              <a:xfrm>
                <a:off x="18483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4" name="Google Shape;1464;p15"/>
              <p:cNvCxnSpPr/>
              <p:nvPr/>
            </p:nvCxnSpPr>
            <p:spPr>
              <a:xfrm>
                <a:off x="21511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5" name="Google Shape;1465;p15"/>
              <p:cNvCxnSpPr/>
              <p:nvPr/>
            </p:nvCxnSpPr>
            <p:spPr>
              <a:xfrm>
                <a:off x="24539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6" name="Google Shape;1466;p15"/>
              <p:cNvCxnSpPr/>
              <p:nvPr/>
            </p:nvCxnSpPr>
            <p:spPr>
              <a:xfrm>
                <a:off x="27567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7" name="Google Shape;1467;p15"/>
              <p:cNvCxnSpPr/>
              <p:nvPr/>
            </p:nvCxnSpPr>
            <p:spPr>
              <a:xfrm>
                <a:off x="30596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8" name="Google Shape;1468;p15"/>
              <p:cNvCxnSpPr/>
              <p:nvPr/>
            </p:nvCxnSpPr>
            <p:spPr>
              <a:xfrm>
                <a:off x="33624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9" name="Google Shape;1469;p15"/>
              <p:cNvCxnSpPr/>
              <p:nvPr/>
            </p:nvCxnSpPr>
            <p:spPr>
              <a:xfrm>
                <a:off x="36652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0" name="Google Shape;1470;p15"/>
              <p:cNvCxnSpPr/>
              <p:nvPr/>
            </p:nvCxnSpPr>
            <p:spPr>
              <a:xfrm>
                <a:off x="39680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1" name="Google Shape;1471;p15"/>
              <p:cNvCxnSpPr/>
              <p:nvPr/>
            </p:nvCxnSpPr>
            <p:spPr>
              <a:xfrm>
                <a:off x="42709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2" name="Google Shape;1472;p15"/>
              <p:cNvCxnSpPr/>
              <p:nvPr/>
            </p:nvCxnSpPr>
            <p:spPr>
              <a:xfrm>
                <a:off x="45737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3" name="Google Shape;1473;p15"/>
              <p:cNvCxnSpPr/>
              <p:nvPr/>
            </p:nvCxnSpPr>
            <p:spPr>
              <a:xfrm>
                <a:off x="48765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4" name="Google Shape;1474;p15"/>
              <p:cNvCxnSpPr/>
              <p:nvPr/>
            </p:nvCxnSpPr>
            <p:spPr>
              <a:xfrm>
                <a:off x="51793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5" name="Google Shape;1475;p15"/>
              <p:cNvCxnSpPr/>
              <p:nvPr/>
            </p:nvCxnSpPr>
            <p:spPr>
              <a:xfrm>
                <a:off x="54822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6" name="Google Shape;1476;p15"/>
              <p:cNvCxnSpPr/>
              <p:nvPr/>
            </p:nvCxnSpPr>
            <p:spPr>
              <a:xfrm>
                <a:off x="57850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7" name="Google Shape;1477;p15"/>
              <p:cNvCxnSpPr/>
              <p:nvPr/>
            </p:nvCxnSpPr>
            <p:spPr>
              <a:xfrm>
                <a:off x="60878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8" name="Google Shape;1478;p15"/>
              <p:cNvCxnSpPr/>
              <p:nvPr/>
            </p:nvCxnSpPr>
            <p:spPr>
              <a:xfrm>
                <a:off x="63906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9" name="Google Shape;1479;p15"/>
              <p:cNvCxnSpPr/>
              <p:nvPr/>
            </p:nvCxnSpPr>
            <p:spPr>
              <a:xfrm>
                <a:off x="66935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0" name="Google Shape;1480;p15"/>
              <p:cNvCxnSpPr/>
              <p:nvPr/>
            </p:nvCxnSpPr>
            <p:spPr>
              <a:xfrm>
                <a:off x="69963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1" name="Google Shape;1481;p15"/>
              <p:cNvCxnSpPr/>
              <p:nvPr/>
            </p:nvCxnSpPr>
            <p:spPr>
              <a:xfrm>
                <a:off x="72991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2" name="Google Shape;1482;p15"/>
              <p:cNvCxnSpPr/>
              <p:nvPr/>
            </p:nvCxnSpPr>
            <p:spPr>
              <a:xfrm>
                <a:off x="76019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3" name="Google Shape;1483;p15"/>
              <p:cNvCxnSpPr/>
              <p:nvPr/>
            </p:nvCxnSpPr>
            <p:spPr>
              <a:xfrm>
                <a:off x="79048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4" name="Google Shape;1484;p15"/>
              <p:cNvCxnSpPr/>
              <p:nvPr/>
            </p:nvCxnSpPr>
            <p:spPr>
              <a:xfrm>
                <a:off x="82076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5" name="Google Shape;1485;p15"/>
              <p:cNvCxnSpPr/>
              <p:nvPr/>
            </p:nvCxnSpPr>
            <p:spPr>
              <a:xfrm>
                <a:off x="85104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6" name="Google Shape;1486;p15"/>
              <p:cNvCxnSpPr/>
              <p:nvPr/>
            </p:nvCxnSpPr>
            <p:spPr>
              <a:xfrm>
                <a:off x="88132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7" name="Google Shape;1487;p15"/>
              <p:cNvCxnSpPr/>
              <p:nvPr/>
            </p:nvCxnSpPr>
            <p:spPr>
              <a:xfrm>
                <a:off x="91161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8" name="Google Shape;1488;p15"/>
              <p:cNvCxnSpPr/>
              <p:nvPr/>
            </p:nvCxnSpPr>
            <p:spPr>
              <a:xfrm>
                <a:off x="94189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9" name="Google Shape;1489;p15"/>
              <p:cNvCxnSpPr/>
              <p:nvPr/>
            </p:nvCxnSpPr>
            <p:spPr>
              <a:xfrm>
                <a:off x="972175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0" name="Google Shape;1490;p15"/>
              <p:cNvCxnSpPr/>
              <p:nvPr/>
            </p:nvCxnSpPr>
            <p:spPr>
              <a:xfrm>
                <a:off x="1002457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1" name="Google Shape;1491;p15"/>
              <p:cNvCxnSpPr/>
              <p:nvPr/>
            </p:nvCxnSpPr>
            <p:spPr>
              <a:xfrm>
                <a:off x="10327400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2" name="Google Shape;1492;p15"/>
              <p:cNvCxnSpPr/>
              <p:nvPr/>
            </p:nvCxnSpPr>
            <p:spPr>
              <a:xfrm>
                <a:off x="10630225" y="-104425"/>
                <a:ext cx="0" cy="7643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493" name="Google Shape;1493;p15"/>
            <p:cNvGrpSpPr/>
            <p:nvPr/>
          </p:nvGrpSpPr>
          <p:grpSpPr>
            <a:xfrm>
              <a:off x="534" y="180550"/>
              <a:ext cx="10692635" cy="7267800"/>
              <a:chOff x="-1570252" y="256750"/>
              <a:chExt cx="14915100" cy="7267800"/>
            </a:xfrm>
          </p:grpSpPr>
          <p:cxnSp>
            <p:nvCxnSpPr>
              <p:cNvPr id="1494" name="Google Shape;1494;p15"/>
              <p:cNvCxnSpPr/>
              <p:nvPr/>
            </p:nvCxnSpPr>
            <p:spPr>
              <a:xfrm>
                <a:off x="5887298" y="-72008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5" name="Google Shape;1495;p15"/>
              <p:cNvCxnSpPr/>
              <p:nvPr/>
            </p:nvCxnSpPr>
            <p:spPr>
              <a:xfrm>
                <a:off x="5887298" y="-68979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6" name="Google Shape;1496;p15"/>
              <p:cNvCxnSpPr/>
              <p:nvPr/>
            </p:nvCxnSpPr>
            <p:spPr>
              <a:xfrm>
                <a:off x="5887298" y="-65951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7" name="Google Shape;1497;p15"/>
              <p:cNvCxnSpPr/>
              <p:nvPr/>
            </p:nvCxnSpPr>
            <p:spPr>
              <a:xfrm>
                <a:off x="5887298" y="-62923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8" name="Google Shape;1498;p15"/>
              <p:cNvCxnSpPr/>
              <p:nvPr/>
            </p:nvCxnSpPr>
            <p:spPr>
              <a:xfrm>
                <a:off x="5887298" y="-59895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9" name="Google Shape;1499;p15"/>
              <p:cNvCxnSpPr/>
              <p:nvPr/>
            </p:nvCxnSpPr>
            <p:spPr>
              <a:xfrm>
                <a:off x="5887298" y="-56866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0" name="Google Shape;1500;p15"/>
              <p:cNvCxnSpPr/>
              <p:nvPr/>
            </p:nvCxnSpPr>
            <p:spPr>
              <a:xfrm>
                <a:off x="5887298" y="-53838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1" name="Google Shape;1501;p15"/>
              <p:cNvCxnSpPr/>
              <p:nvPr/>
            </p:nvCxnSpPr>
            <p:spPr>
              <a:xfrm>
                <a:off x="5887298" y="-50810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2" name="Google Shape;1502;p15"/>
              <p:cNvCxnSpPr/>
              <p:nvPr/>
            </p:nvCxnSpPr>
            <p:spPr>
              <a:xfrm>
                <a:off x="5887298" y="-47782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3" name="Google Shape;1503;p15"/>
              <p:cNvCxnSpPr/>
              <p:nvPr/>
            </p:nvCxnSpPr>
            <p:spPr>
              <a:xfrm>
                <a:off x="5887298" y="-44753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4" name="Google Shape;1504;p15"/>
              <p:cNvCxnSpPr/>
              <p:nvPr/>
            </p:nvCxnSpPr>
            <p:spPr>
              <a:xfrm>
                <a:off x="5887298" y="-41725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5" name="Google Shape;1505;p15"/>
              <p:cNvCxnSpPr/>
              <p:nvPr/>
            </p:nvCxnSpPr>
            <p:spPr>
              <a:xfrm>
                <a:off x="5887298" y="-38697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6" name="Google Shape;1506;p15"/>
              <p:cNvCxnSpPr/>
              <p:nvPr/>
            </p:nvCxnSpPr>
            <p:spPr>
              <a:xfrm>
                <a:off x="5887298" y="-35669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7" name="Google Shape;1507;p15"/>
              <p:cNvCxnSpPr/>
              <p:nvPr/>
            </p:nvCxnSpPr>
            <p:spPr>
              <a:xfrm>
                <a:off x="5887298" y="-32640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8" name="Google Shape;1508;p15"/>
              <p:cNvCxnSpPr/>
              <p:nvPr/>
            </p:nvCxnSpPr>
            <p:spPr>
              <a:xfrm>
                <a:off x="5887298" y="-29612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9" name="Google Shape;1509;p15"/>
              <p:cNvCxnSpPr/>
              <p:nvPr/>
            </p:nvCxnSpPr>
            <p:spPr>
              <a:xfrm>
                <a:off x="5887298" y="-26584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0" name="Google Shape;1510;p15"/>
              <p:cNvCxnSpPr/>
              <p:nvPr/>
            </p:nvCxnSpPr>
            <p:spPr>
              <a:xfrm>
                <a:off x="5887298" y="-23556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1" name="Google Shape;1511;p15"/>
              <p:cNvCxnSpPr/>
              <p:nvPr/>
            </p:nvCxnSpPr>
            <p:spPr>
              <a:xfrm>
                <a:off x="5887298" y="-20527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2" name="Google Shape;1512;p15"/>
              <p:cNvCxnSpPr/>
              <p:nvPr/>
            </p:nvCxnSpPr>
            <p:spPr>
              <a:xfrm>
                <a:off x="5887298" y="-17499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3" name="Google Shape;1513;p15"/>
              <p:cNvCxnSpPr/>
              <p:nvPr/>
            </p:nvCxnSpPr>
            <p:spPr>
              <a:xfrm>
                <a:off x="5887298" y="-14471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4" name="Google Shape;1514;p15"/>
              <p:cNvCxnSpPr/>
              <p:nvPr/>
            </p:nvCxnSpPr>
            <p:spPr>
              <a:xfrm>
                <a:off x="5887298" y="-11443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5" name="Google Shape;1515;p15"/>
              <p:cNvCxnSpPr/>
              <p:nvPr/>
            </p:nvCxnSpPr>
            <p:spPr>
              <a:xfrm>
                <a:off x="5887298" y="-84147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6" name="Google Shape;1516;p15"/>
              <p:cNvCxnSpPr/>
              <p:nvPr/>
            </p:nvCxnSpPr>
            <p:spPr>
              <a:xfrm>
                <a:off x="5887298" y="-53865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7" name="Google Shape;1517;p15"/>
              <p:cNvCxnSpPr/>
              <p:nvPr/>
            </p:nvCxnSpPr>
            <p:spPr>
              <a:xfrm>
                <a:off x="5887298" y="-235825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8" name="Google Shape;1518;p15"/>
              <p:cNvCxnSpPr/>
              <p:nvPr/>
            </p:nvCxnSpPr>
            <p:spPr>
              <a:xfrm>
                <a:off x="5887298" y="67000"/>
                <a:ext cx="0" cy="149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519" name="Google Shape;1519;p15"/>
          <p:cNvGrpSpPr/>
          <p:nvPr/>
        </p:nvGrpSpPr>
        <p:grpSpPr>
          <a:xfrm>
            <a:off x="-45722" y="-104409"/>
            <a:ext cx="11241030" cy="7769128"/>
            <a:chOff x="-45722" y="-104409"/>
            <a:chExt cx="11241030" cy="7769128"/>
          </a:xfrm>
        </p:grpSpPr>
        <p:grpSp>
          <p:nvGrpSpPr>
            <p:cNvPr id="1520" name="Google Shape;1520;p15"/>
            <p:cNvGrpSpPr/>
            <p:nvPr/>
          </p:nvGrpSpPr>
          <p:grpSpPr>
            <a:xfrm>
              <a:off x="-45722" y="-104409"/>
              <a:ext cx="11168519" cy="7769128"/>
              <a:chOff x="-45722" y="-104409"/>
              <a:chExt cx="11168519" cy="7769128"/>
            </a:xfrm>
          </p:grpSpPr>
          <p:sp>
            <p:nvSpPr>
              <p:cNvPr id="1521" name="Google Shape;1521;p15"/>
              <p:cNvSpPr/>
              <p:nvPr/>
            </p:nvSpPr>
            <p:spPr>
              <a:xfrm>
                <a:off x="7901536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7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24"/>
                      <a:pt x="16103" y="12650"/>
                      <a:pt x="16103" y="8208"/>
                    </a:cubicBezTo>
                    <a:cubicBezTo>
                      <a:pt x="16103" y="4662"/>
                      <a:pt x="13871" y="949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15"/>
              <p:cNvSpPr/>
              <p:nvPr/>
            </p:nvSpPr>
            <p:spPr>
              <a:xfrm>
                <a:off x="7251687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9" y="13788"/>
                      <a:pt x="3116" y="13788"/>
                    </a:cubicBezTo>
                    <a:cubicBezTo>
                      <a:pt x="3411" y="13788"/>
                      <a:pt x="3723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15"/>
              <p:cNvSpPr/>
              <p:nvPr/>
            </p:nvSpPr>
            <p:spPr>
              <a:xfrm>
                <a:off x="7795239" y="1186483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77" y="6317"/>
                      <a:pt x="3749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40" y="5494"/>
                      <a:pt x="5174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9" y="15130"/>
                      <a:pt x="26865" y="14421"/>
                      <a:pt x="26532" y="13504"/>
                    </a:cubicBezTo>
                    <a:lnTo>
                      <a:pt x="26532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17" y="10189"/>
                      <a:pt x="22645" y="10063"/>
                      <a:pt x="22449" y="10063"/>
                    </a:cubicBezTo>
                    <a:cubicBezTo>
                      <a:pt x="21610" y="10063"/>
                      <a:pt x="20316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6" y="3838"/>
                      <a:pt x="16298" y="3833"/>
                      <a:pt x="16281" y="3833"/>
                    </a:cubicBezTo>
                    <a:cubicBezTo>
                      <a:pt x="15633" y="3833"/>
                      <a:pt x="14146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15"/>
              <p:cNvSpPr/>
              <p:nvPr/>
            </p:nvSpPr>
            <p:spPr>
              <a:xfrm>
                <a:off x="7839090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0" y="0"/>
                    </a:moveTo>
                    <a:cubicBezTo>
                      <a:pt x="4528" y="0"/>
                      <a:pt x="2664" y="2324"/>
                      <a:pt x="1523" y="4570"/>
                    </a:cubicBezTo>
                    <a:cubicBezTo>
                      <a:pt x="1022" y="5550"/>
                      <a:pt x="668" y="6510"/>
                      <a:pt x="438" y="7240"/>
                    </a:cubicBezTo>
                    <a:cubicBezTo>
                      <a:pt x="334" y="7552"/>
                      <a:pt x="271" y="7844"/>
                      <a:pt x="250" y="8095"/>
                    </a:cubicBezTo>
                    <a:cubicBezTo>
                      <a:pt x="0" y="10097"/>
                      <a:pt x="1418" y="10556"/>
                      <a:pt x="1418" y="10556"/>
                    </a:cubicBezTo>
                    <a:cubicBezTo>
                      <a:pt x="1418" y="10556"/>
                      <a:pt x="1761" y="10694"/>
                      <a:pt x="2199" y="10694"/>
                    </a:cubicBezTo>
                    <a:cubicBezTo>
                      <a:pt x="2768" y="10694"/>
                      <a:pt x="3496" y="10461"/>
                      <a:pt x="3838" y="9388"/>
                    </a:cubicBezTo>
                    <a:cubicBezTo>
                      <a:pt x="4785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3" y="4153"/>
                    </a:cubicBezTo>
                    <a:cubicBezTo>
                      <a:pt x="7551" y="4299"/>
                      <a:pt x="5048" y="12371"/>
                      <a:pt x="9031" y="13476"/>
                    </a:cubicBezTo>
                    <a:cubicBezTo>
                      <a:pt x="9326" y="13558"/>
                      <a:pt x="9607" y="13595"/>
                      <a:pt x="9877" y="13595"/>
                    </a:cubicBezTo>
                    <a:cubicBezTo>
                      <a:pt x="13165" y="13595"/>
                      <a:pt x="14652" y="7977"/>
                      <a:pt x="15300" y="7977"/>
                    </a:cubicBezTo>
                    <a:cubicBezTo>
                      <a:pt x="15317" y="7977"/>
                      <a:pt x="15335" y="7982"/>
                      <a:pt x="15351" y="7991"/>
                    </a:cubicBezTo>
                    <a:cubicBezTo>
                      <a:pt x="16144" y="8408"/>
                      <a:pt x="14079" y="15583"/>
                      <a:pt x="16749" y="16396"/>
                    </a:cubicBezTo>
                    <a:cubicBezTo>
                      <a:pt x="16988" y="16467"/>
                      <a:pt x="17219" y="16498"/>
                      <a:pt x="17441" y="16498"/>
                    </a:cubicBezTo>
                    <a:cubicBezTo>
                      <a:pt x="19335" y="16498"/>
                      <a:pt x="20629" y="14207"/>
                      <a:pt x="21468" y="14207"/>
                    </a:cubicBezTo>
                    <a:cubicBezTo>
                      <a:pt x="21664" y="14207"/>
                      <a:pt x="21836" y="14333"/>
                      <a:pt x="21984" y="14644"/>
                    </a:cubicBezTo>
                    <a:cubicBezTo>
                      <a:pt x="22699" y="16164"/>
                      <a:pt x="23430" y="18021"/>
                      <a:pt x="24583" y="18021"/>
                    </a:cubicBezTo>
                    <a:cubicBezTo>
                      <a:pt x="24775" y="18021"/>
                      <a:pt x="24979" y="17969"/>
                      <a:pt x="25196" y="17856"/>
                    </a:cubicBezTo>
                    <a:cubicBezTo>
                      <a:pt x="25342" y="17794"/>
                      <a:pt x="25446" y="17710"/>
                      <a:pt x="25551" y="17648"/>
                    </a:cubicBezTo>
                    <a:cubicBezTo>
                      <a:pt x="26948" y="16688"/>
                      <a:pt x="25843" y="15437"/>
                      <a:pt x="24800" y="13163"/>
                    </a:cubicBezTo>
                    <a:cubicBezTo>
                      <a:pt x="24001" y="11433"/>
                      <a:pt x="23491" y="9689"/>
                      <a:pt x="22486" y="9689"/>
                    </a:cubicBezTo>
                    <a:cubicBezTo>
                      <a:pt x="21759" y="9689"/>
                      <a:pt x="20773" y="10604"/>
                      <a:pt x="19231" y="13101"/>
                    </a:cubicBezTo>
                    <a:cubicBezTo>
                      <a:pt x="19231" y="13101"/>
                      <a:pt x="20169" y="4486"/>
                      <a:pt x="17229" y="3798"/>
                    </a:cubicBezTo>
                    <a:cubicBezTo>
                      <a:pt x="17081" y="3763"/>
                      <a:pt x="16931" y="3746"/>
                      <a:pt x="16780" y="3746"/>
                    </a:cubicBezTo>
                    <a:cubicBezTo>
                      <a:pt x="13916" y="3746"/>
                      <a:pt x="10492" y="9805"/>
                      <a:pt x="10492" y="9805"/>
                    </a:cubicBezTo>
                    <a:cubicBezTo>
                      <a:pt x="10492" y="9805"/>
                      <a:pt x="12431" y="1379"/>
                      <a:pt x="8197" y="169"/>
                    </a:cubicBezTo>
                    <a:cubicBezTo>
                      <a:pt x="7791" y="54"/>
                      <a:pt x="7398" y="0"/>
                      <a:pt x="7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15"/>
              <p:cNvSpPr/>
              <p:nvPr/>
            </p:nvSpPr>
            <p:spPr>
              <a:xfrm>
                <a:off x="899610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15"/>
              <p:cNvSpPr/>
              <p:nvPr/>
            </p:nvSpPr>
            <p:spPr>
              <a:xfrm>
                <a:off x="9337344" y="1595666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7" name="Google Shape;1527;p15"/>
              <p:cNvSpPr/>
              <p:nvPr/>
            </p:nvSpPr>
            <p:spPr>
              <a:xfrm>
                <a:off x="9176067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59" y="1043"/>
                      <a:pt x="271" y="2274"/>
                      <a:pt x="146" y="3567"/>
                    </a:cubicBezTo>
                    <a:cubicBezTo>
                      <a:pt x="0" y="4839"/>
                      <a:pt x="396" y="6070"/>
                      <a:pt x="1231" y="6966"/>
                    </a:cubicBezTo>
                    <a:cubicBezTo>
                      <a:pt x="2011" y="7822"/>
                      <a:pt x="3160" y="8360"/>
                      <a:pt x="4442" y="8360"/>
                    </a:cubicBezTo>
                    <a:cubicBezTo>
                      <a:pt x="5660" y="8360"/>
                      <a:pt x="7000" y="7875"/>
                      <a:pt x="8260" y="6716"/>
                    </a:cubicBezTo>
                    <a:cubicBezTo>
                      <a:pt x="8899" y="6117"/>
                      <a:pt x="9512" y="5866"/>
                      <a:pt x="9964" y="5866"/>
                    </a:cubicBezTo>
                    <a:cubicBezTo>
                      <a:pt x="10221" y="5866"/>
                      <a:pt x="10426" y="5947"/>
                      <a:pt x="10554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7" y="8364"/>
                      <a:pt x="14642" y="5402"/>
                      <a:pt x="13119" y="3734"/>
                    </a:cubicBezTo>
                    <a:cubicBezTo>
                      <a:pt x="12350" y="2901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1"/>
                    </a:cubicBezTo>
                    <a:cubicBezTo>
                      <a:pt x="5344" y="4672"/>
                      <a:pt x="4829" y="4876"/>
                      <a:pt x="4429" y="4876"/>
                    </a:cubicBezTo>
                    <a:cubicBezTo>
                      <a:pt x="4158" y="4876"/>
                      <a:pt x="3939" y="4782"/>
                      <a:pt x="3796" y="4630"/>
                    </a:cubicBezTo>
                    <a:cubicBezTo>
                      <a:pt x="3671" y="4505"/>
                      <a:pt x="3546" y="4297"/>
                      <a:pt x="3588" y="3942"/>
                    </a:cubicBezTo>
                    <a:cubicBezTo>
                      <a:pt x="3650" y="3504"/>
                      <a:pt x="3942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8" name="Google Shape;1528;p15"/>
              <p:cNvSpPr/>
              <p:nvPr/>
            </p:nvSpPr>
            <p:spPr>
              <a:xfrm>
                <a:off x="5602391" y="61906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7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7"/>
                      <a:pt x="6763" y="2660"/>
                      <a:pt x="6714" y="2660"/>
                    </a:cubicBezTo>
                    <a:cubicBezTo>
                      <a:pt x="6193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15"/>
              <p:cNvSpPr/>
              <p:nvPr/>
            </p:nvSpPr>
            <p:spPr>
              <a:xfrm>
                <a:off x="5296598" y="836303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2" y="9027"/>
                      <a:pt x="7252" y="9076"/>
                      <a:pt x="7064" y="9076"/>
                    </a:cubicBezTo>
                    <a:cubicBezTo>
                      <a:pt x="6703" y="9076"/>
                      <a:pt x="6353" y="8895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3"/>
                      <a:pt x="26385" y="15143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15"/>
              <p:cNvSpPr/>
              <p:nvPr/>
            </p:nvSpPr>
            <p:spPr>
              <a:xfrm>
                <a:off x="4298045" y="-31145"/>
                <a:ext cx="1200910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9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89" y="6317"/>
                      <a:pt x="3765" y="6550"/>
                      <a:pt x="3199" y="6550"/>
                    </a:cubicBezTo>
                    <a:cubicBezTo>
                      <a:pt x="2763" y="6550"/>
                      <a:pt x="2420" y="6412"/>
                      <a:pt x="2420" y="6412"/>
                    </a:cubicBezTo>
                    <a:cubicBezTo>
                      <a:pt x="2420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5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6" y="13999"/>
                      <a:pt x="23827" y="15858"/>
                      <a:pt x="24993" y="15858"/>
                    </a:cubicBezTo>
                    <a:cubicBezTo>
                      <a:pt x="25187" y="15858"/>
                      <a:pt x="25394" y="15807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7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47"/>
                      <a:pt x="8552" y="176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15"/>
              <p:cNvSpPr/>
              <p:nvPr/>
            </p:nvSpPr>
            <p:spPr>
              <a:xfrm>
                <a:off x="5498911" y="663805"/>
                <a:ext cx="889485" cy="578194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35" extrusionOk="0">
                    <a:moveTo>
                      <a:pt x="19148" y="1"/>
                    </a:moveTo>
                    <a:lnTo>
                      <a:pt x="12119" y="1148"/>
                    </a:lnTo>
                    <a:lnTo>
                      <a:pt x="11848" y="1336"/>
                    </a:lnTo>
                    <a:lnTo>
                      <a:pt x="2316" y="7488"/>
                    </a:lnTo>
                    <a:lnTo>
                      <a:pt x="522" y="8636"/>
                    </a:lnTo>
                    <a:cubicBezTo>
                      <a:pt x="126" y="8949"/>
                      <a:pt x="0" y="9512"/>
                      <a:pt x="251" y="9950"/>
                    </a:cubicBezTo>
                    <a:lnTo>
                      <a:pt x="564" y="10513"/>
                    </a:lnTo>
                    <a:lnTo>
                      <a:pt x="1648" y="12411"/>
                    </a:lnTo>
                    <a:cubicBezTo>
                      <a:pt x="1827" y="12754"/>
                      <a:pt x="2177" y="12935"/>
                      <a:pt x="2532" y="12935"/>
                    </a:cubicBezTo>
                    <a:cubicBezTo>
                      <a:pt x="2717" y="12935"/>
                      <a:pt x="2903" y="12886"/>
                      <a:pt x="3066" y="12786"/>
                    </a:cubicBezTo>
                    <a:lnTo>
                      <a:pt x="16916" y="3859"/>
                    </a:lnTo>
                    <a:lnTo>
                      <a:pt x="19294" y="2337"/>
                    </a:lnTo>
                    <a:cubicBezTo>
                      <a:pt x="19711" y="2066"/>
                      <a:pt x="19899" y="1544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15"/>
              <p:cNvSpPr/>
              <p:nvPr/>
            </p:nvSpPr>
            <p:spPr>
              <a:xfrm>
                <a:off x="5841089" y="37803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53" y="8052"/>
                      <a:pt x="1374" y="8052"/>
                    </a:cubicBezTo>
                    <a:cubicBezTo>
                      <a:pt x="1423" y="8052"/>
                      <a:pt x="1473" y="8049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94"/>
                    </a:lnTo>
                    <a:lnTo>
                      <a:pt x="20566" y="4892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15"/>
              <p:cNvSpPr/>
              <p:nvPr/>
            </p:nvSpPr>
            <p:spPr>
              <a:xfrm>
                <a:off x="6947772" y="553709"/>
                <a:ext cx="677831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15"/>
              <p:cNvSpPr/>
              <p:nvPr/>
            </p:nvSpPr>
            <p:spPr>
              <a:xfrm>
                <a:off x="5678828" y="-104409"/>
                <a:ext cx="661068" cy="37387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8364" extrusionOk="0">
                    <a:moveTo>
                      <a:pt x="397" y="0"/>
                    </a:moveTo>
                    <a:cubicBezTo>
                      <a:pt x="272" y="355"/>
                      <a:pt x="189" y="709"/>
                      <a:pt x="147" y="1064"/>
                    </a:cubicBezTo>
                    <a:cubicBezTo>
                      <a:pt x="1" y="2336"/>
                      <a:pt x="418" y="3567"/>
                      <a:pt x="1232" y="4484"/>
                    </a:cubicBezTo>
                    <a:cubicBezTo>
                      <a:pt x="2021" y="5327"/>
                      <a:pt x="3166" y="5859"/>
                      <a:pt x="4442" y="5859"/>
                    </a:cubicBezTo>
                    <a:cubicBezTo>
                      <a:pt x="5660" y="5859"/>
                      <a:pt x="6997" y="5375"/>
                      <a:pt x="8261" y="4213"/>
                    </a:cubicBezTo>
                    <a:cubicBezTo>
                      <a:pt x="8913" y="3614"/>
                      <a:pt x="9523" y="3364"/>
                      <a:pt x="9976" y="3364"/>
                    </a:cubicBezTo>
                    <a:cubicBezTo>
                      <a:pt x="10233" y="3364"/>
                      <a:pt x="10440" y="3444"/>
                      <a:pt x="10576" y="3588"/>
                    </a:cubicBezTo>
                    <a:cubicBezTo>
                      <a:pt x="10930" y="3963"/>
                      <a:pt x="10743" y="4860"/>
                      <a:pt x="9721" y="5798"/>
                    </a:cubicBezTo>
                    <a:lnTo>
                      <a:pt x="12077" y="8364"/>
                    </a:lnTo>
                    <a:cubicBezTo>
                      <a:pt x="14789" y="5861"/>
                      <a:pt x="14643" y="2899"/>
                      <a:pt x="13120" y="1231"/>
                    </a:cubicBezTo>
                    <a:cubicBezTo>
                      <a:pt x="12578" y="626"/>
                      <a:pt x="11827" y="188"/>
                      <a:pt x="10993" y="0"/>
                    </a:cubicBezTo>
                    <a:lnTo>
                      <a:pt x="8907" y="0"/>
                    </a:lnTo>
                    <a:cubicBezTo>
                      <a:pt x="7927" y="209"/>
                      <a:pt x="6905" y="730"/>
                      <a:pt x="5924" y="1648"/>
                    </a:cubicBezTo>
                    <a:cubicBezTo>
                      <a:pt x="5353" y="2170"/>
                      <a:pt x="4833" y="2373"/>
                      <a:pt x="4432" y="2373"/>
                    </a:cubicBezTo>
                    <a:cubicBezTo>
                      <a:pt x="4159" y="2373"/>
                      <a:pt x="3940" y="2279"/>
                      <a:pt x="3797" y="2127"/>
                    </a:cubicBezTo>
                    <a:cubicBezTo>
                      <a:pt x="3693" y="2002"/>
                      <a:pt x="3568" y="1794"/>
                      <a:pt x="3609" y="1439"/>
                    </a:cubicBezTo>
                    <a:cubicBezTo>
                      <a:pt x="3651" y="1001"/>
                      <a:pt x="3964" y="521"/>
                      <a:pt x="4464" y="63"/>
                    </a:cubicBezTo>
                    <a:lnTo>
                      <a:pt x="440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15"/>
              <p:cNvSpPr/>
              <p:nvPr/>
            </p:nvSpPr>
            <p:spPr>
              <a:xfrm>
                <a:off x="5807519" y="1412486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38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114"/>
                      <a:pt x="13245" y="9178"/>
                      <a:pt x="9324" y="12848"/>
                    </a:cubicBezTo>
                    <a:cubicBezTo>
                      <a:pt x="8089" y="14006"/>
                      <a:pt x="7249" y="14436"/>
                      <a:pt x="6660" y="14436"/>
                    </a:cubicBezTo>
                    <a:cubicBezTo>
                      <a:pt x="5477" y="14436"/>
                      <a:pt x="5305" y="12704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15"/>
              <p:cNvSpPr/>
              <p:nvPr/>
            </p:nvSpPr>
            <p:spPr>
              <a:xfrm>
                <a:off x="5864244" y="1329299"/>
                <a:ext cx="801069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6" y="14565"/>
                      <a:pt x="4208" y="16297"/>
                      <a:pt x="5391" y="16297"/>
                    </a:cubicBezTo>
                    <a:cubicBezTo>
                      <a:pt x="5980" y="16297"/>
                      <a:pt x="6820" y="15867"/>
                      <a:pt x="8055" y="14709"/>
                    </a:cubicBezTo>
                    <a:cubicBezTo>
                      <a:pt x="11976" y="11039"/>
                      <a:pt x="13457" y="9975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114"/>
                    </a:cubicBezTo>
                    <a:cubicBezTo>
                      <a:pt x="11016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1537;p15"/>
              <p:cNvSpPr/>
              <p:nvPr/>
            </p:nvSpPr>
            <p:spPr>
              <a:xfrm>
                <a:off x="7472684" y="-104409"/>
                <a:ext cx="462466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46" h="6070" extrusionOk="0">
                    <a:moveTo>
                      <a:pt x="0" y="0"/>
                    </a:moveTo>
                    <a:lnTo>
                      <a:pt x="8301" y="6070"/>
                    </a:lnTo>
                    <a:lnTo>
                      <a:pt x="10345" y="3921"/>
                    </a:lnTo>
                    <a:cubicBezTo>
                      <a:pt x="9866" y="2691"/>
                      <a:pt x="9595" y="1335"/>
                      <a:pt x="9595" y="42"/>
                    </a:cubicBezTo>
                    <a:cubicBezTo>
                      <a:pt x="9595" y="21"/>
                      <a:pt x="9595" y="21"/>
                      <a:pt x="95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8" name="Google Shape;1538;p15"/>
              <p:cNvSpPr/>
              <p:nvPr/>
            </p:nvSpPr>
            <p:spPr>
              <a:xfrm>
                <a:off x="8792854" y="-104409"/>
                <a:ext cx="1378056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9" h="13850" extrusionOk="0">
                    <a:moveTo>
                      <a:pt x="11848" y="0"/>
                    </a:moveTo>
                    <a:lnTo>
                      <a:pt x="7614" y="2732"/>
                    </a:lnTo>
                    <a:cubicBezTo>
                      <a:pt x="7443" y="2839"/>
                      <a:pt x="7255" y="2890"/>
                      <a:pt x="7070" y="2890"/>
                    </a:cubicBezTo>
                    <a:cubicBezTo>
                      <a:pt x="6713" y="2890"/>
                      <a:pt x="6367" y="2700"/>
                      <a:pt x="6174" y="2357"/>
                    </a:cubicBezTo>
                    <a:lnTo>
                      <a:pt x="5111" y="459"/>
                    </a:lnTo>
                    <a:lnTo>
                      <a:pt x="1" y="9365"/>
                    </a:lnTo>
                    <a:lnTo>
                      <a:pt x="13725" y="13849"/>
                    </a:lnTo>
                    <a:cubicBezTo>
                      <a:pt x="13183" y="12369"/>
                      <a:pt x="12619" y="10825"/>
                      <a:pt x="11994" y="9073"/>
                    </a:cubicBezTo>
                    <a:cubicBezTo>
                      <a:pt x="11431" y="7467"/>
                      <a:pt x="11848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2" y="6174"/>
                      <a:pt x="23737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9" name="Google Shape;1539;p15"/>
              <p:cNvSpPr/>
              <p:nvPr/>
            </p:nvSpPr>
            <p:spPr>
              <a:xfrm>
                <a:off x="7901536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1335"/>
                      <a:pt x="272" y="2691"/>
                      <a:pt x="751" y="3921"/>
                    </a:cubicBezTo>
                    <a:cubicBezTo>
                      <a:pt x="1729" y="6407"/>
                      <a:pt x="3622" y="8386"/>
                      <a:pt x="6246" y="8386"/>
                    </a:cubicBezTo>
                    <a:cubicBezTo>
                      <a:pt x="6814" y="8386"/>
                      <a:pt x="7417" y="8293"/>
                      <a:pt x="8052" y="8093"/>
                    </a:cubicBezTo>
                    <a:cubicBezTo>
                      <a:pt x="12286" y="6758"/>
                      <a:pt x="16103" y="4484"/>
                      <a:pt x="16103" y="42"/>
                    </a:cubicBezTo>
                    <a:cubicBezTo>
                      <a:pt x="16103" y="21"/>
                      <a:pt x="16103" y="21"/>
                      <a:pt x="1610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0" name="Google Shape;1540;p15"/>
              <p:cNvSpPr/>
              <p:nvPr/>
            </p:nvSpPr>
            <p:spPr>
              <a:xfrm>
                <a:off x="7367326" y="-104409"/>
                <a:ext cx="47561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110" extrusionOk="0">
                    <a:moveTo>
                      <a:pt x="0" y="0"/>
                    </a:moveTo>
                    <a:cubicBezTo>
                      <a:pt x="157" y="73"/>
                      <a:pt x="334" y="110"/>
                      <a:pt x="516" y="110"/>
                    </a:cubicBezTo>
                    <a:cubicBezTo>
                      <a:pt x="699" y="110"/>
                      <a:pt x="887" y="73"/>
                      <a:pt x="1064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15"/>
              <p:cNvSpPr/>
              <p:nvPr/>
            </p:nvSpPr>
            <p:spPr>
              <a:xfrm>
                <a:off x="9009157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2" y="459"/>
                    </a:lnTo>
                    <a:lnTo>
                      <a:pt x="1335" y="2357"/>
                    </a:lnTo>
                    <a:cubicBezTo>
                      <a:pt x="1528" y="2700"/>
                      <a:pt x="1874" y="2890"/>
                      <a:pt x="2231" y="2890"/>
                    </a:cubicBezTo>
                    <a:cubicBezTo>
                      <a:pt x="2416" y="2890"/>
                      <a:pt x="2604" y="2839"/>
                      <a:pt x="2775" y="2732"/>
                    </a:cubicBezTo>
                    <a:lnTo>
                      <a:pt x="700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15"/>
              <p:cNvSpPr/>
              <p:nvPr/>
            </p:nvSpPr>
            <p:spPr>
              <a:xfrm>
                <a:off x="10597840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5" y="6299"/>
                    </a:lnTo>
                    <a:cubicBezTo>
                      <a:pt x="1795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15"/>
              <p:cNvSpPr/>
              <p:nvPr/>
            </p:nvSpPr>
            <p:spPr>
              <a:xfrm>
                <a:off x="8239959" y="575925"/>
                <a:ext cx="315403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6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6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15"/>
              <p:cNvSpPr/>
              <p:nvPr/>
            </p:nvSpPr>
            <p:spPr>
              <a:xfrm>
                <a:off x="7260091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15"/>
              <p:cNvSpPr/>
              <p:nvPr/>
            </p:nvSpPr>
            <p:spPr>
              <a:xfrm>
                <a:off x="9303775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4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66" y="9178"/>
                      <a:pt x="9345" y="12849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2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15"/>
              <p:cNvSpPr/>
              <p:nvPr/>
            </p:nvSpPr>
            <p:spPr>
              <a:xfrm>
                <a:off x="9360544" y="112029"/>
                <a:ext cx="801963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41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5" y="1999"/>
                      <a:pt x="316" y="2145"/>
                      <a:pt x="378" y="2312"/>
                    </a:cubicBezTo>
                    <a:cubicBezTo>
                      <a:pt x="1567" y="6505"/>
                      <a:pt x="2673" y="10071"/>
                      <a:pt x="3715" y="13513"/>
                    </a:cubicBezTo>
                    <a:cubicBezTo>
                      <a:pt x="4036" y="14557"/>
                      <a:pt x="4217" y="16289"/>
                      <a:pt x="5406" y="16289"/>
                    </a:cubicBezTo>
                    <a:cubicBezTo>
                      <a:pt x="5998" y="16289"/>
                      <a:pt x="6841" y="15859"/>
                      <a:pt x="8075" y="14702"/>
                    </a:cubicBezTo>
                    <a:cubicBezTo>
                      <a:pt x="11996" y="11031"/>
                      <a:pt x="13477" y="9967"/>
                      <a:pt x="15521" y="8069"/>
                    </a:cubicBezTo>
                    <a:cubicBezTo>
                      <a:pt x="16168" y="7443"/>
                      <a:pt x="17940" y="5462"/>
                      <a:pt x="15312" y="4669"/>
                    </a:cubicBezTo>
                    <a:cubicBezTo>
                      <a:pt x="14958" y="4544"/>
                      <a:pt x="14395" y="4356"/>
                      <a:pt x="13685" y="4106"/>
                    </a:cubicBezTo>
                    <a:cubicBezTo>
                      <a:pt x="11037" y="3126"/>
                      <a:pt x="6302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15"/>
              <p:cNvSpPr/>
              <p:nvPr/>
            </p:nvSpPr>
            <p:spPr>
              <a:xfrm>
                <a:off x="7057778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5"/>
                    </a:cubicBezTo>
                    <a:cubicBezTo>
                      <a:pt x="27376" y="19954"/>
                      <a:pt x="27814" y="19901"/>
                      <a:pt x="28237" y="19901"/>
                    </a:cubicBezTo>
                    <a:cubicBezTo>
                      <a:pt x="28681" y="19901"/>
                      <a:pt x="29108" y="19959"/>
                      <a:pt x="29514" y="20065"/>
                    </a:cubicBezTo>
                    <a:lnTo>
                      <a:pt x="25614" y="13683"/>
                    </a:lnTo>
                    <a:cubicBezTo>
                      <a:pt x="24404" y="13182"/>
                      <a:pt x="23882" y="11952"/>
                      <a:pt x="23695" y="10554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69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15"/>
              <p:cNvSpPr/>
              <p:nvPr/>
            </p:nvSpPr>
            <p:spPr>
              <a:xfrm>
                <a:off x="9098646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15"/>
              <p:cNvSpPr/>
              <p:nvPr/>
            </p:nvSpPr>
            <p:spPr>
              <a:xfrm>
                <a:off x="7901536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8" y="0"/>
                      <a:pt x="8500" y="53"/>
                      <a:pt x="8052" y="164"/>
                    </a:cubicBezTo>
                    <a:cubicBezTo>
                      <a:pt x="3734" y="1228"/>
                      <a:pt x="1" y="3773"/>
                      <a:pt x="1" y="8216"/>
                    </a:cubicBezTo>
                    <a:cubicBezTo>
                      <a:pt x="1" y="9509"/>
                      <a:pt x="272" y="10864"/>
                      <a:pt x="751" y="12095"/>
                    </a:cubicBezTo>
                    <a:cubicBezTo>
                      <a:pt x="1729" y="14581"/>
                      <a:pt x="3622" y="16560"/>
                      <a:pt x="6246" y="16560"/>
                    </a:cubicBezTo>
                    <a:cubicBezTo>
                      <a:pt x="6814" y="16560"/>
                      <a:pt x="7417" y="16467"/>
                      <a:pt x="8052" y="16267"/>
                    </a:cubicBezTo>
                    <a:cubicBezTo>
                      <a:pt x="12286" y="14911"/>
                      <a:pt x="16103" y="12658"/>
                      <a:pt x="16103" y="8216"/>
                    </a:cubicBezTo>
                    <a:cubicBezTo>
                      <a:pt x="16103" y="4670"/>
                      <a:pt x="13871" y="936"/>
                      <a:pt x="10638" y="164"/>
                    </a:cubicBezTo>
                    <a:cubicBezTo>
                      <a:pt x="10232" y="58"/>
                      <a:pt x="9805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15"/>
              <p:cNvSpPr/>
              <p:nvPr/>
            </p:nvSpPr>
            <p:spPr>
              <a:xfrm>
                <a:off x="7251687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086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15"/>
              <p:cNvSpPr/>
              <p:nvPr/>
            </p:nvSpPr>
            <p:spPr>
              <a:xfrm>
                <a:off x="7795239" y="6056995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7" y="8080"/>
                    </a:cubicBezTo>
                    <a:cubicBezTo>
                      <a:pt x="7384" y="9478"/>
                      <a:pt x="7906" y="10708"/>
                      <a:pt x="9116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5" y="8644"/>
                      <a:pt x="14205" y="12857"/>
                      <a:pt x="16875" y="13670"/>
                    </a:cubicBezTo>
                    <a:cubicBezTo>
                      <a:pt x="17150" y="13754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3" y="13870"/>
                    </a:cubicBezTo>
                    <a:cubicBezTo>
                      <a:pt x="24414" y="13870"/>
                      <a:pt x="23682" y="12021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15"/>
              <p:cNvSpPr/>
              <p:nvPr/>
            </p:nvSpPr>
            <p:spPr>
              <a:xfrm>
                <a:off x="7839090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0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2"/>
                      <a:pt x="2220" y="10682"/>
                    </a:cubicBezTo>
                    <a:cubicBezTo>
                      <a:pt x="2785" y="10682"/>
                      <a:pt x="3500" y="10448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0" y="11431"/>
                      <a:pt x="23489" y="9677"/>
                      <a:pt x="22481" y="9677"/>
                    </a:cubicBezTo>
                    <a:cubicBezTo>
                      <a:pt x="21754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15"/>
              <p:cNvSpPr/>
              <p:nvPr/>
            </p:nvSpPr>
            <p:spPr>
              <a:xfrm>
                <a:off x="9337344" y="6466178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15"/>
              <p:cNvSpPr/>
              <p:nvPr/>
            </p:nvSpPr>
            <p:spPr>
              <a:xfrm>
                <a:off x="10444027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15"/>
              <p:cNvSpPr/>
              <p:nvPr/>
            </p:nvSpPr>
            <p:spPr>
              <a:xfrm>
                <a:off x="9176067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19"/>
                      <a:pt x="396" y="6070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5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382"/>
                      <a:pt x="13119" y="3734"/>
                    </a:cubicBezTo>
                    <a:cubicBezTo>
                      <a:pt x="12350" y="2902"/>
                      <a:pt x="11227" y="2386"/>
                      <a:pt x="9959" y="2386"/>
                    </a:cubicBezTo>
                    <a:cubicBezTo>
                      <a:pt x="8684" y="2386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15"/>
              <p:cNvSpPr/>
              <p:nvPr/>
            </p:nvSpPr>
            <p:spPr>
              <a:xfrm>
                <a:off x="5602391" y="5489573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15"/>
              <p:cNvSpPr/>
              <p:nvPr/>
            </p:nvSpPr>
            <p:spPr>
              <a:xfrm>
                <a:off x="5296598" y="5706815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06"/>
                    </a:lnTo>
                    <a:cubicBezTo>
                      <a:pt x="7441" y="9014"/>
                      <a:pt x="7249" y="9065"/>
                      <a:pt x="7060" y="9065"/>
                    </a:cubicBezTo>
                    <a:cubicBezTo>
                      <a:pt x="6700" y="9065"/>
                      <a:pt x="6352" y="8880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15"/>
              <p:cNvSpPr/>
              <p:nvPr/>
            </p:nvSpPr>
            <p:spPr>
              <a:xfrm>
                <a:off x="4298045" y="4839367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3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4"/>
                      <a:pt x="6863" y="5411"/>
                      <a:pt x="7217" y="8080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6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4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3"/>
                    </a:cubicBezTo>
                    <a:cubicBezTo>
                      <a:pt x="26719" y="15130"/>
                      <a:pt x="26865" y="14421"/>
                      <a:pt x="26553" y="13503"/>
                    </a:cubicBezTo>
                    <a:lnTo>
                      <a:pt x="26553" y="13503"/>
                    </a:lnTo>
                    <a:cubicBezTo>
                      <a:pt x="26448" y="13566"/>
                      <a:pt x="26323" y="13649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22" y="10175"/>
                      <a:pt x="22654" y="10051"/>
                      <a:pt x="22462" y="10051"/>
                    </a:cubicBezTo>
                    <a:cubicBezTo>
                      <a:pt x="21630" y="10051"/>
                      <a:pt x="20326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26"/>
                    </a:cubicBezTo>
                    <a:cubicBezTo>
                      <a:pt x="16317" y="3818"/>
                      <a:pt x="16301" y="3814"/>
                      <a:pt x="16285" y="3814"/>
                    </a:cubicBezTo>
                    <a:cubicBezTo>
                      <a:pt x="15656" y="3814"/>
                      <a:pt x="14154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6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15"/>
              <p:cNvSpPr/>
              <p:nvPr/>
            </p:nvSpPr>
            <p:spPr>
              <a:xfrm>
                <a:off x="4341896" y="4654085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1"/>
                    </a:cubicBezTo>
                    <a:cubicBezTo>
                      <a:pt x="334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39" y="10683"/>
                    </a:cubicBezTo>
                    <a:cubicBezTo>
                      <a:pt x="2802" y="10683"/>
                      <a:pt x="3512" y="10448"/>
                      <a:pt x="3838" y="9389"/>
                    </a:cubicBezTo>
                    <a:cubicBezTo>
                      <a:pt x="4805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1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3" y="13596"/>
                      <a:pt x="14675" y="7959"/>
                      <a:pt x="15304" y="7959"/>
                    </a:cubicBezTo>
                    <a:cubicBezTo>
                      <a:pt x="15320" y="7959"/>
                      <a:pt x="15336" y="7963"/>
                      <a:pt x="15351" y="797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5" y="16499"/>
                      <a:pt x="20649" y="14196"/>
                      <a:pt x="21481" y="14196"/>
                    </a:cubicBezTo>
                    <a:cubicBezTo>
                      <a:pt x="21673" y="14196"/>
                      <a:pt x="21841" y="14320"/>
                      <a:pt x="21984" y="14624"/>
                    </a:cubicBezTo>
                    <a:cubicBezTo>
                      <a:pt x="22699" y="16162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4"/>
                      <a:pt x="25467" y="17711"/>
                      <a:pt x="25572" y="17648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1" y="11431"/>
                      <a:pt x="23503" y="9677"/>
                      <a:pt x="22489" y="9677"/>
                    </a:cubicBezTo>
                    <a:cubicBezTo>
                      <a:pt x="21758" y="9677"/>
                      <a:pt x="20769" y="10590"/>
                      <a:pt x="19231" y="13081"/>
                    </a:cubicBezTo>
                    <a:cubicBezTo>
                      <a:pt x="19231" y="13081"/>
                      <a:pt x="20169" y="4487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15"/>
              <p:cNvSpPr/>
              <p:nvPr/>
            </p:nvSpPr>
            <p:spPr>
              <a:xfrm>
                <a:off x="5498911" y="5533379"/>
                <a:ext cx="889485" cy="578642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6" y="12760"/>
                      <a:pt x="2174" y="12945"/>
                      <a:pt x="2534" y="12945"/>
                    </a:cubicBezTo>
                    <a:cubicBezTo>
                      <a:pt x="2723" y="12945"/>
                      <a:pt x="2915" y="12894"/>
                      <a:pt x="308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99" y="1565"/>
                      <a:pt x="19711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15"/>
              <p:cNvSpPr/>
              <p:nvPr/>
            </p:nvSpPr>
            <p:spPr>
              <a:xfrm>
                <a:off x="5841089" y="5248550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15"/>
              <p:cNvSpPr/>
              <p:nvPr/>
            </p:nvSpPr>
            <p:spPr>
              <a:xfrm>
                <a:off x="6947772" y="5424221"/>
                <a:ext cx="677831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15"/>
              <p:cNvSpPr/>
              <p:nvPr/>
            </p:nvSpPr>
            <p:spPr>
              <a:xfrm>
                <a:off x="5678828" y="4654174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40"/>
                      <a:pt x="418" y="6071"/>
                      <a:pt x="1232" y="6967"/>
                    </a:cubicBezTo>
                    <a:cubicBezTo>
                      <a:pt x="2023" y="7823"/>
                      <a:pt x="3171" y="8361"/>
                      <a:pt x="4451" y="8361"/>
                    </a:cubicBezTo>
                    <a:cubicBezTo>
                      <a:pt x="5666" y="8361"/>
                      <a:pt x="7001" y="7875"/>
                      <a:pt x="8261" y="6717"/>
                    </a:cubicBezTo>
                    <a:cubicBezTo>
                      <a:pt x="8913" y="6118"/>
                      <a:pt x="9523" y="5867"/>
                      <a:pt x="9976" y="5867"/>
                    </a:cubicBezTo>
                    <a:cubicBezTo>
                      <a:pt x="10233" y="5867"/>
                      <a:pt x="10440" y="5948"/>
                      <a:pt x="10576" y="6091"/>
                    </a:cubicBezTo>
                    <a:cubicBezTo>
                      <a:pt x="10930" y="6467"/>
                      <a:pt x="10743" y="7364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7"/>
                      <a:pt x="9970" y="2387"/>
                    </a:cubicBezTo>
                    <a:cubicBezTo>
                      <a:pt x="8695" y="2387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25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15"/>
              <p:cNvSpPr/>
              <p:nvPr/>
            </p:nvSpPr>
            <p:spPr>
              <a:xfrm>
                <a:off x="5807519" y="6282998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0"/>
                      <a:pt x="6469" y="15830"/>
                    </a:cubicBezTo>
                    <a:cubicBezTo>
                      <a:pt x="7092" y="15830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195"/>
                    </a:cubicBezTo>
                    <a:lnTo>
                      <a:pt x="16770" y="6195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59"/>
                    </a:cubicBezTo>
                    <a:cubicBezTo>
                      <a:pt x="3922" y="8218"/>
                      <a:pt x="2816" y="4630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15"/>
              <p:cNvSpPr/>
              <p:nvPr/>
            </p:nvSpPr>
            <p:spPr>
              <a:xfrm>
                <a:off x="5864244" y="6199811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491"/>
                      <a:pt x="2653" y="10079"/>
                      <a:pt x="3716" y="13520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56"/>
                    </a:cubicBezTo>
                    <a:cubicBezTo>
                      <a:pt x="16168" y="7451"/>
                      <a:pt x="17920" y="5469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15"/>
              <p:cNvSpPr/>
              <p:nvPr/>
            </p:nvSpPr>
            <p:spPr>
              <a:xfrm>
                <a:off x="7057778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9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2" y="24091"/>
                    </a:lnTo>
                    <a:cubicBezTo>
                      <a:pt x="4339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6" y="14397"/>
                      <a:pt x="15402" y="14397"/>
                    </a:cubicBezTo>
                    <a:cubicBezTo>
                      <a:pt x="15929" y="14397"/>
                      <a:pt x="16404" y="14691"/>
                      <a:pt x="16582" y="15227"/>
                    </a:cubicBezTo>
                    <a:lnTo>
                      <a:pt x="18063" y="19836"/>
                    </a:lnTo>
                    <a:cubicBezTo>
                      <a:pt x="1827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8" y="30765"/>
                      <a:pt x="18877" y="29410"/>
                      <a:pt x="18877" y="28117"/>
                    </a:cubicBezTo>
                    <a:cubicBezTo>
                      <a:pt x="18877" y="23674"/>
                      <a:pt x="22610" y="21129"/>
                      <a:pt x="26928" y="20066"/>
                    </a:cubicBezTo>
                    <a:cubicBezTo>
                      <a:pt x="27387" y="19961"/>
                      <a:pt x="27835" y="19909"/>
                      <a:pt x="28268" y="19909"/>
                    </a:cubicBezTo>
                    <a:cubicBezTo>
                      <a:pt x="28701" y="19909"/>
                      <a:pt x="29118" y="19961"/>
                      <a:pt x="29514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695" y="10555"/>
                    </a:cubicBezTo>
                    <a:lnTo>
                      <a:pt x="21672" y="7238"/>
                    </a:lnTo>
                    <a:cubicBezTo>
                      <a:pt x="21338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9" y="10283"/>
                      <a:pt x="17333" y="7551"/>
                    </a:cubicBezTo>
                    <a:cubicBezTo>
                      <a:pt x="17437" y="7217"/>
                      <a:pt x="17563" y="6842"/>
                      <a:pt x="17729" y="6425"/>
                    </a:cubicBezTo>
                    <a:cubicBezTo>
                      <a:pt x="17750" y="6174"/>
                      <a:pt x="17813" y="5882"/>
                      <a:pt x="17917" y="5570"/>
                    </a:cubicBezTo>
                    <a:cubicBezTo>
                      <a:pt x="18147" y="4819"/>
                      <a:pt x="18501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15"/>
              <p:cNvSpPr/>
              <p:nvPr/>
            </p:nvSpPr>
            <p:spPr>
              <a:xfrm>
                <a:off x="8792854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15"/>
              <p:cNvSpPr/>
              <p:nvPr/>
            </p:nvSpPr>
            <p:spPr>
              <a:xfrm>
                <a:off x="9098646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15"/>
              <p:cNvSpPr/>
              <p:nvPr/>
            </p:nvSpPr>
            <p:spPr>
              <a:xfrm>
                <a:off x="7901536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2" y="0"/>
                    </a:moveTo>
                    <a:cubicBezTo>
                      <a:pt x="8959" y="0"/>
                      <a:pt x="8511" y="52"/>
                      <a:pt x="8052" y="157"/>
                    </a:cubicBezTo>
                    <a:cubicBezTo>
                      <a:pt x="3734" y="1220"/>
                      <a:pt x="1" y="3765"/>
                      <a:pt x="1" y="8208"/>
                    </a:cubicBezTo>
                    <a:cubicBezTo>
                      <a:pt x="1" y="9501"/>
                      <a:pt x="272" y="10856"/>
                      <a:pt x="751" y="12087"/>
                    </a:cubicBezTo>
                    <a:cubicBezTo>
                      <a:pt x="1729" y="14573"/>
                      <a:pt x="3622" y="16552"/>
                      <a:pt x="6246" y="16552"/>
                    </a:cubicBezTo>
                    <a:cubicBezTo>
                      <a:pt x="6814" y="16552"/>
                      <a:pt x="7417" y="16459"/>
                      <a:pt x="8052" y="16259"/>
                    </a:cubicBezTo>
                    <a:cubicBezTo>
                      <a:pt x="12286" y="14903"/>
                      <a:pt x="16103" y="12650"/>
                      <a:pt x="16103" y="8208"/>
                    </a:cubicBezTo>
                    <a:cubicBezTo>
                      <a:pt x="16103" y="4662"/>
                      <a:pt x="13871" y="928"/>
                      <a:pt x="10638" y="157"/>
                    </a:cubicBezTo>
                    <a:cubicBezTo>
                      <a:pt x="10242" y="52"/>
                      <a:pt x="9825" y="0"/>
                      <a:pt x="93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15"/>
              <p:cNvSpPr/>
              <p:nvPr/>
            </p:nvSpPr>
            <p:spPr>
              <a:xfrm>
                <a:off x="7251687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4" y="0"/>
                    </a:moveTo>
                    <a:cubicBezTo>
                      <a:pt x="10728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4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20" y="13548"/>
                      <a:pt x="2646" y="13779"/>
                      <a:pt x="3112" y="13779"/>
                    </a:cubicBezTo>
                    <a:cubicBezTo>
                      <a:pt x="3409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2" y="6878"/>
                      <a:pt x="13934" y="6107"/>
                      <a:pt x="13725" y="5439"/>
                    </a:cubicBezTo>
                    <a:lnTo>
                      <a:pt x="12244" y="830"/>
                    </a:lnTo>
                    <a:cubicBezTo>
                      <a:pt x="12066" y="294"/>
                      <a:pt x="11591" y="0"/>
                      <a:pt x="110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15"/>
              <p:cNvSpPr/>
              <p:nvPr/>
            </p:nvSpPr>
            <p:spPr>
              <a:xfrm>
                <a:off x="7795239" y="3621739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2" y="0"/>
                    </a:moveTo>
                    <a:cubicBezTo>
                      <a:pt x="7083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40" y="5494"/>
                      <a:pt x="5174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7" y="8081"/>
                    </a:cubicBezTo>
                    <a:cubicBezTo>
                      <a:pt x="7384" y="9478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3" y="11487"/>
                      <a:pt x="14663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5" y="8644"/>
                      <a:pt x="14205" y="12878"/>
                      <a:pt x="16875" y="13670"/>
                    </a:cubicBezTo>
                    <a:cubicBezTo>
                      <a:pt x="17150" y="13755"/>
                      <a:pt x="17418" y="13791"/>
                      <a:pt x="17677" y="13791"/>
                    </a:cubicBezTo>
                    <a:cubicBezTo>
                      <a:pt x="19489" y="13791"/>
                      <a:pt x="20883" y="11985"/>
                      <a:pt x="21771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9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9" y="15130"/>
                      <a:pt x="26865" y="14421"/>
                      <a:pt x="26532" y="13503"/>
                    </a:cubicBezTo>
                    <a:lnTo>
                      <a:pt x="26532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1" y="13877"/>
                      <a:pt x="23680" y="12017"/>
                      <a:pt x="22965" y="10479"/>
                    </a:cubicBezTo>
                    <a:cubicBezTo>
                      <a:pt x="22818" y="10175"/>
                      <a:pt x="22649" y="10051"/>
                      <a:pt x="22454" y="10051"/>
                    </a:cubicBezTo>
                    <a:cubicBezTo>
                      <a:pt x="21616" y="10051"/>
                      <a:pt x="20320" y="12354"/>
                      <a:pt x="18422" y="12354"/>
                    </a:cubicBezTo>
                    <a:cubicBezTo>
                      <a:pt x="18200" y="12354"/>
                      <a:pt x="17969" y="12323"/>
                      <a:pt x="17730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7" y="3818"/>
                      <a:pt x="16300" y="3814"/>
                      <a:pt x="16284" y="3814"/>
                    </a:cubicBezTo>
                    <a:cubicBezTo>
                      <a:pt x="15638" y="3814"/>
                      <a:pt x="14152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32" y="155"/>
                      <a:pt x="7864" y="9"/>
                    </a:cubicBezTo>
                    <a:cubicBezTo>
                      <a:pt x="7841" y="3"/>
                      <a:pt x="7817" y="0"/>
                      <a:pt x="77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15"/>
              <p:cNvSpPr/>
              <p:nvPr/>
            </p:nvSpPr>
            <p:spPr>
              <a:xfrm>
                <a:off x="7839090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0" y="1"/>
                    </a:moveTo>
                    <a:cubicBezTo>
                      <a:pt x="4528" y="1"/>
                      <a:pt x="2664" y="2325"/>
                      <a:pt x="1523" y="4571"/>
                    </a:cubicBezTo>
                    <a:cubicBezTo>
                      <a:pt x="1022" y="5551"/>
                      <a:pt x="668" y="6490"/>
                      <a:pt x="438" y="7241"/>
                    </a:cubicBezTo>
                    <a:cubicBezTo>
                      <a:pt x="334" y="7553"/>
                      <a:pt x="271" y="7845"/>
                      <a:pt x="250" y="8096"/>
                    </a:cubicBezTo>
                    <a:cubicBezTo>
                      <a:pt x="0" y="10098"/>
                      <a:pt x="1418" y="10536"/>
                      <a:pt x="1418" y="10536"/>
                    </a:cubicBezTo>
                    <a:cubicBezTo>
                      <a:pt x="1418" y="10536"/>
                      <a:pt x="1772" y="10683"/>
                      <a:pt x="2220" y="10683"/>
                    </a:cubicBezTo>
                    <a:cubicBezTo>
                      <a:pt x="2785" y="10683"/>
                      <a:pt x="3500" y="10449"/>
                      <a:pt x="3838" y="9389"/>
                    </a:cubicBezTo>
                    <a:cubicBezTo>
                      <a:pt x="4785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3" y="4154"/>
                    </a:cubicBezTo>
                    <a:cubicBezTo>
                      <a:pt x="755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71" y="13596"/>
                      <a:pt x="14657" y="7959"/>
                      <a:pt x="15303" y="7959"/>
                    </a:cubicBezTo>
                    <a:cubicBezTo>
                      <a:pt x="15319" y="7959"/>
                      <a:pt x="15336" y="7963"/>
                      <a:pt x="15351" y="7971"/>
                    </a:cubicBezTo>
                    <a:cubicBezTo>
                      <a:pt x="16144" y="8409"/>
                      <a:pt x="14079" y="15584"/>
                      <a:pt x="16749" y="16397"/>
                    </a:cubicBezTo>
                    <a:cubicBezTo>
                      <a:pt x="16988" y="16468"/>
                      <a:pt x="17219" y="16499"/>
                      <a:pt x="17441" y="16499"/>
                    </a:cubicBezTo>
                    <a:cubicBezTo>
                      <a:pt x="19339" y="16499"/>
                      <a:pt x="20635" y="14196"/>
                      <a:pt x="21473" y="14196"/>
                    </a:cubicBezTo>
                    <a:cubicBezTo>
                      <a:pt x="21668" y="14196"/>
                      <a:pt x="21837" y="14320"/>
                      <a:pt x="21984" y="14624"/>
                    </a:cubicBezTo>
                    <a:cubicBezTo>
                      <a:pt x="22699" y="16162"/>
                      <a:pt x="23430" y="18022"/>
                      <a:pt x="24583" y="18022"/>
                    </a:cubicBezTo>
                    <a:cubicBezTo>
                      <a:pt x="24775" y="18022"/>
                      <a:pt x="24979" y="17970"/>
                      <a:pt x="25196" y="17857"/>
                    </a:cubicBezTo>
                    <a:cubicBezTo>
                      <a:pt x="25342" y="17794"/>
                      <a:pt x="25446" y="17711"/>
                      <a:pt x="25551" y="17648"/>
                    </a:cubicBezTo>
                    <a:cubicBezTo>
                      <a:pt x="26948" y="16689"/>
                      <a:pt x="25843" y="15438"/>
                      <a:pt x="24800" y="13164"/>
                    </a:cubicBezTo>
                    <a:cubicBezTo>
                      <a:pt x="24001" y="11434"/>
                      <a:pt x="23491" y="9690"/>
                      <a:pt x="22486" y="9690"/>
                    </a:cubicBezTo>
                    <a:cubicBezTo>
                      <a:pt x="21759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29" y="3778"/>
                    </a:cubicBezTo>
                    <a:cubicBezTo>
                      <a:pt x="17081" y="3743"/>
                      <a:pt x="16932" y="3726"/>
                      <a:pt x="16782" y="3726"/>
                    </a:cubicBezTo>
                    <a:cubicBezTo>
                      <a:pt x="13917" y="3726"/>
                      <a:pt x="10492" y="9806"/>
                      <a:pt x="10492" y="9806"/>
                    </a:cubicBezTo>
                    <a:cubicBezTo>
                      <a:pt x="10492" y="9806"/>
                      <a:pt x="12431" y="1380"/>
                      <a:pt x="8197" y="170"/>
                    </a:cubicBezTo>
                    <a:cubicBezTo>
                      <a:pt x="7791" y="54"/>
                      <a:pt x="7398" y="1"/>
                      <a:pt x="70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3" name="Google Shape;1573;p15"/>
              <p:cNvSpPr/>
              <p:nvPr/>
            </p:nvSpPr>
            <p:spPr>
              <a:xfrm>
                <a:off x="899610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7"/>
                    </a:lnTo>
                    <a:cubicBezTo>
                      <a:pt x="105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6" y="12951"/>
                    </a:cubicBezTo>
                    <a:cubicBezTo>
                      <a:pt x="2717" y="12951"/>
                      <a:pt x="2900" y="12905"/>
                      <a:pt x="3067" y="12807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4" name="Google Shape;1574;p15"/>
              <p:cNvSpPr/>
              <p:nvPr/>
            </p:nvSpPr>
            <p:spPr>
              <a:xfrm>
                <a:off x="9337344" y="4030922"/>
                <a:ext cx="958502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3" h="8052" extrusionOk="0">
                    <a:moveTo>
                      <a:pt x="20255" y="1"/>
                    </a:moveTo>
                    <a:cubicBezTo>
                      <a:pt x="20173" y="1"/>
                      <a:pt x="20088" y="11"/>
                      <a:pt x="20003" y="32"/>
                    </a:cubicBezTo>
                    <a:lnTo>
                      <a:pt x="835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5" y="8052"/>
                    </a:cubicBezTo>
                    <a:cubicBezTo>
                      <a:pt x="1444" y="8052"/>
                      <a:pt x="1494" y="8048"/>
                      <a:pt x="1544" y="8041"/>
                    </a:cubicBezTo>
                    <a:lnTo>
                      <a:pt x="4005" y="7624"/>
                    </a:lnTo>
                    <a:lnTo>
                      <a:pt x="4485" y="7541"/>
                    </a:lnTo>
                    <a:lnTo>
                      <a:pt x="11514" y="6373"/>
                    </a:lnTo>
                    <a:lnTo>
                      <a:pt x="20566" y="4871"/>
                    </a:lnTo>
                    <a:cubicBezTo>
                      <a:pt x="21067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20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15"/>
              <p:cNvSpPr/>
              <p:nvPr/>
            </p:nvSpPr>
            <p:spPr>
              <a:xfrm>
                <a:off x="10444027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795"/>
                    </a:lnTo>
                    <a:cubicBezTo>
                      <a:pt x="5236" y="18795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1576;p15"/>
              <p:cNvSpPr/>
              <p:nvPr/>
            </p:nvSpPr>
            <p:spPr>
              <a:xfrm>
                <a:off x="8239959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15"/>
              <p:cNvSpPr/>
              <p:nvPr/>
            </p:nvSpPr>
            <p:spPr>
              <a:xfrm>
                <a:off x="7260091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15"/>
              <p:cNvSpPr/>
              <p:nvPr/>
            </p:nvSpPr>
            <p:spPr>
              <a:xfrm>
                <a:off x="9176067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59" y="1044"/>
                      <a:pt x="271" y="2274"/>
                      <a:pt x="146" y="3568"/>
                    </a:cubicBezTo>
                    <a:cubicBezTo>
                      <a:pt x="0" y="4840"/>
                      <a:pt x="396" y="6071"/>
                      <a:pt x="1231" y="6967"/>
                    </a:cubicBezTo>
                    <a:cubicBezTo>
                      <a:pt x="2011" y="7823"/>
                      <a:pt x="3160" y="8361"/>
                      <a:pt x="4442" y="8361"/>
                    </a:cubicBezTo>
                    <a:cubicBezTo>
                      <a:pt x="5660" y="8361"/>
                      <a:pt x="7000" y="7876"/>
                      <a:pt x="8260" y="6717"/>
                    </a:cubicBezTo>
                    <a:cubicBezTo>
                      <a:pt x="8899" y="6118"/>
                      <a:pt x="9512" y="5867"/>
                      <a:pt x="9964" y="5867"/>
                    </a:cubicBezTo>
                    <a:cubicBezTo>
                      <a:pt x="10221" y="5867"/>
                      <a:pt x="10426" y="5948"/>
                      <a:pt x="10554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7" y="8365"/>
                      <a:pt x="14642" y="5403"/>
                      <a:pt x="13119" y="3734"/>
                    </a:cubicBezTo>
                    <a:cubicBezTo>
                      <a:pt x="12350" y="2902"/>
                      <a:pt x="11227" y="2387"/>
                      <a:pt x="9959" y="2387"/>
                    </a:cubicBezTo>
                    <a:cubicBezTo>
                      <a:pt x="8684" y="2387"/>
                      <a:pt x="7262" y="2907"/>
                      <a:pt x="5903" y="4152"/>
                    </a:cubicBezTo>
                    <a:cubicBezTo>
                      <a:pt x="5344" y="4673"/>
                      <a:pt x="4829" y="4877"/>
                      <a:pt x="4429" y="4877"/>
                    </a:cubicBezTo>
                    <a:cubicBezTo>
                      <a:pt x="4158" y="4877"/>
                      <a:pt x="3939" y="4783"/>
                      <a:pt x="3796" y="4631"/>
                    </a:cubicBezTo>
                    <a:cubicBezTo>
                      <a:pt x="3671" y="4506"/>
                      <a:pt x="3546" y="4298"/>
                      <a:pt x="3588" y="3943"/>
                    </a:cubicBezTo>
                    <a:cubicBezTo>
                      <a:pt x="3650" y="3505"/>
                      <a:pt x="3942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15"/>
              <p:cNvSpPr/>
              <p:nvPr/>
            </p:nvSpPr>
            <p:spPr>
              <a:xfrm>
                <a:off x="9303775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0"/>
                      <a:pt x="6474" y="15830"/>
                    </a:cubicBezTo>
                    <a:cubicBezTo>
                      <a:pt x="7094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7"/>
                      <a:pt x="9345" y="12848"/>
                    </a:cubicBezTo>
                    <a:cubicBezTo>
                      <a:pt x="8114" y="14003"/>
                      <a:pt x="7273" y="14431"/>
                      <a:pt x="6681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15"/>
              <p:cNvSpPr/>
              <p:nvPr/>
            </p:nvSpPr>
            <p:spPr>
              <a:xfrm>
                <a:off x="9360499" y="4982183"/>
                <a:ext cx="802007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492"/>
                      <a:pt x="2674" y="10079"/>
                      <a:pt x="3716" y="13521"/>
                    </a:cubicBezTo>
                    <a:cubicBezTo>
                      <a:pt x="4037" y="14552"/>
                      <a:pt x="4218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97" y="11038"/>
                      <a:pt x="13478" y="9954"/>
                      <a:pt x="15522" y="8077"/>
                    </a:cubicBezTo>
                    <a:cubicBezTo>
                      <a:pt x="15522" y="8077"/>
                      <a:pt x="15522" y="8056"/>
                      <a:pt x="15522" y="8056"/>
                    </a:cubicBezTo>
                    <a:cubicBezTo>
                      <a:pt x="16169" y="7451"/>
                      <a:pt x="17941" y="5469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15"/>
              <p:cNvSpPr/>
              <p:nvPr/>
            </p:nvSpPr>
            <p:spPr>
              <a:xfrm>
                <a:off x="5602391" y="3054317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24" y="2232"/>
                    </a:lnTo>
                    <a:lnTo>
                      <a:pt x="6863" y="2649"/>
                    </a:lnTo>
                    <a:cubicBezTo>
                      <a:pt x="6813" y="2656"/>
                      <a:pt x="6763" y="2660"/>
                      <a:pt x="6714" y="2660"/>
                    </a:cubicBezTo>
                    <a:cubicBezTo>
                      <a:pt x="6193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15"/>
              <p:cNvSpPr/>
              <p:nvPr/>
            </p:nvSpPr>
            <p:spPr>
              <a:xfrm>
                <a:off x="5296598" y="3271559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42" y="0"/>
                    </a:moveTo>
                    <a:lnTo>
                      <a:pt x="7613" y="8927"/>
                    </a:lnTo>
                    <a:cubicBezTo>
                      <a:pt x="7446" y="9025"/>
                      <a:pt x="7261" y="9071"/>
                      <a:pt x="7078" y="9071"/>
                    </a:cubicBezTo>
                    <a:cubicBezTo>
                      <a:pt x="6712" y="9071"/>
                      <a:pt x="6355" y="8886"/>
                      <a:pt x="6174" y="8552"/>
                    </a:cubicBezTo>
                    <a:lnTo>
                      <a:pt x="509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598" y="17020"/>
                      <a:pt x="11993" y="15268"/>
                    </a:cubicBezTo>
                    <a:cubicBezTo>
                      <a:pt x="11430" y="13662"/>
                      <a:pt x="1182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15" y="14162"/>
                      <a:pt x="26385" y="15122"/>
                    </a:cubicBezTo>
                    <a:lnTo>
                      <a:pt x="31433" y="4964"/>
                    </a:lnTo>
                    <a:lnTo>
                      <a:pt x="214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15"/>
              <p:cNvSpPr/>
              <p:nvPr/>
            </p:nvSpPr>
            <p:spPr>
              <a:xfrm>
                <a:off x="4298045" y="2404111"/>
                <a:ext cx="1200910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66" h="15852" extrusionOk="0">
                    <a:moveTo>
                      <a:pt x="7793" y="0"/>
                    </a:moveTo>
                    <a:cubicBezTo>
                      <a:pt x="7102" y="0"/>
                      <a:pt x="5766" y="2262"/>
                      <a:pt x="4819" y="5244"/>
                    </a:cubicBezTo>
                    <a:cubicBezTo>
                      <a:pt x="4493" y="6304"/>
                      <a:pt x="3783" y="6538"/>
                      <a:pt x="3220" y="6538"/>
                    </a:cubicBezTo>
                    <a:cubicBezTo>
                      <a:pt x="2774" y="6538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3"/>
                      <a:pt x="1836" y="8373"/>
                    </a:cubicBezTo>
                    <a:cubicBezTo>
                      <a:pt x="1836" y="8373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9"/>
                      <a:pt x="4861" y="5494"/>
                      <a:pt x="5173" y="4785"/>
                    </a:cubicBezTo>
                    <a:cubicBezTo>
                      <a:pt x="5927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63" y="5411"/>
                      <a:pt x="7217" y="8081"/>
                    </a:cubicBezTo>
                    <a:cubicBezTo>
                      <a:pt x="7384" y="9499"/>
                      <a:pt x="7906" y="10709"/>
                      <a:pt x="9116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4" y="11487"/>
                      <a:pt x="10636" y="11487"/>
                    </a:cubicBezTo>
                    <a:cubicBezTo>
                      <a:pt x="13557" y="11487"/>
                      <a:pt x="14680" y="8207"/>
                      <a:pt x="15276" y="8207"/>
                    </a:cubicBezTo>
                    <a:cubicBezTo>
                      <a:pt x="15302" y="8207"/>
                      <a:pt x="15328" y="8213"/>
                      <a:pt x="15352" y="8227"/>
                    </a:cubicBezTo>
                    <a:cubicBezTo>
                      <a:pt x="16165" y="8644"/>
                      <a:pt x="14205" y="12878"/>
                      <a:pt x="16875" y="13670"/>
                    </a:cubicBezTo>
                    <a:cubicBezTo>
                      <a:pt x="17152" y="13755"/>
                      <a:pt x="17422" y="13791"/>
                      <a:pt x="17682" y="13791"/>
                    </a:cubicBezTo>
                    <a:cubicBezTo>
                      <a:pt x="19507" y="13791"/>
                      <a:pt x="20902" y="11985"/>
                      <a:pt x="21780" y="11985"/>
                    </a:cubicBezTo>
                    <a:cubicBezTo>
                      <a:pt x="22019" y="11985"/>
                      <a:pt x="22220" y="12119"/>
                      <a:pt x="22381" y="12461"/>
                    </a:cubicBezTo>
                    <a:cubicBezTo>
                      <a:pt x="23098" y="14002"/>
                      <a:pt x="23830" y="15852"/>
                      <a:pt x="25002" y="15852"/>
                    </a:cubicBezTo>
                    <a:cubicBezTo>
                      <a:pt x="25193" y="15852"/>
                      <a:pt x="25397" y="15802"/>
                      <a:pt x="25614" y="15694"/>
                    </a:cubicBezTo>
                    <a:cubicBezTo>
                      <a:pt x="26719" y="15130"/>
                      <a:pt x="26865" y="14421"/>
                      <a:pt x="26553" y="13504"/>
                    </a:cubicBezTo>
                    <a:lnTo>
                      <a:pt x="26553" y="13504"/>
                    </a:lnTo>
                    <a:cubicBezTo>
                      <a:pt x="26448" y="13566"/>
                      <a:pt x="26323" y="13650"/>
                      <a:pt x="26198" y="13712"/>
                    </a:cubicBezTo>
                    <a:cubicBezTo>
                      <a:pt x="25978" y="13825"/>
                      <a:pt x="25771" y="13877"/>
                      <a:pt x="25577" y="13877"/>
                    </a:cubicBezTo>
                    <a:cubicBezTo>
                      <a:pt x="24411" y="13877"/>
                      <a:pt x="23680" y="12020"/>
                      <a:pt x="22965" y="10500"/>
                    </a:cubicBezTo>
                    <a:cubicBezTo>
                      <a:pt x="22820" y="10189"/>
                      <a:pt x="22651" y="10063"/>
                      <a:pt x="22456" y="10063"/>
                    </a:cubicBezTo>
                    <a:cubicBezTo>
                      <a:pt x="21624" y="10063"/>
                      <a:pt x="20322" y="12354"/>
                      <a:pt x="18438" y="12354"/>
                    </a:cubicBezTo>
                    <a:cubicBezTo>
                      <a:pt x="18217" y="12354"/>
                      <a:pt x="17988" y="12323"/>
                      <a:pt x="17751" y="12252"/>
                    </a:cubicBezTo>
                    <a:cubicBezTo>
                      <a:pt x="15081" y="11439"/>
                      <a:pt x="17146" y="4264"/>
                      <a:pt x="16332" y="3846"/>
                    </a:cubicBezTo>
                    <a:cubicBezTo>
                      <a:pt x="16316" y="3838"/>
                      <a:pt x="16299" y="3833"/>
                      <a:pt x="16282" y="3833"/>
                    </a:cubicBezTo>
                    <a:cubicBezTo>
                      <a:pt x="15652" y="3833"/>
                      <a:pt x="14149" y="9451"/>
                      <a:pt x="10858" y="9451"/>
                    </a:cubicBezTo>
                    <a:cubicBezTo>
                      <a:pt x="10588" y="9451"/>
                      <a:pt x="10307" y="9414"/>
                      <a:pt x="10012" y="9332"/>
                    </a:cubicBezTo>
                    <a:cubicBezTo>
                      <a:pt x="6029" y="8227"/>
                      <a:pt x="8552" y="155"/>
                      <a:pt x="7864" y="9"/>
                    </a:cubicBezTo>
                    <a:cubicBezTo>
                      <a:pt x="7841" y="3"/>
                      <a:pt x="7818" y="0"/>
                      <a:pt x="7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15"/>
              <p:cNvSpPr/>
              <p:nvPr/>
            </p:nvSpPr>
            <p:spPr>
              <a:xfrm>
                <a:off x="5498911" y="3098123"/>
                <a:ext cx="889485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951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48" y="1356"/>
                    </a:lnTo>
                    <a:lnTo>
                      <a:pt x="2316" y="7509"/>
                    </a:lnTo>
                    <a:lnTo>
                      <a:pt x="522" y="8657"/>
                    </a:lnTo>
                    <a:cubicBezTo>
                      <a:pt x="126" y="8949"/>
                      <a:pt x="0" y="9533"/>
                      <a:pt x="251" y="9971"/>
                    </a:cubicBezTo>
                    <a:lnTo>
                      <a:pt x="564" y="10534"/>
                    </a:lnTo>
                    <a:lnTo>
                      <a:pt x="1648" y="12432"/>
                    </a:lnTo>
                    <a:cubicBezTo>
                      <a:pt x="1829" y="12766"/>
                      <a:pt x="2186" y="12951"/>
                      <a:pt x="2546" y="12951"/>
                    </a:cubicBezTo>
                    <a:cubicBezTo>
                      <a:pt x="2726" y="12951"/>
                      <a:pt x="2907" y="12905"/>
                      <a:pt x="3066" y="12807"/>
                    </a:cubicBezTo>
                    <a:lnTo>
                      <a:pt x="16916" y="3880"/>
                    </a:lnTo>
                    <a:lnTo>
                      <a:pt x="19294" y="2358"/>
                    </a:lnTo>
                    <a:cubicBezTo>
                      <a:pt x="19711" y="2086"/>
                      <a:pt x="19899" y="1565"/>
                      <a:pt x="19711" y="1106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15"/>
              <p:cNvSpPr/>
              <p:nvPr/>
            </p:nvSpPr>
            <p:spPr>
              <a:xfrm>
                <a:off x="5841089" y="2813294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48" y="1"/>
                    </a:moveTo>
                    <a:cubicBezTo>
                      <a:pt x="20167" y="1"/>
                      <a:pt x="20085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53" y="8052"/>
                      <a:pt x="1374" y="8052"/>
                    </a:cubicBezTo>
                    <a:cubicBezTo>
                      <a:pt x="1423" y="8052"/>
                      <a:pt x="1473" y="8048"/>
                      <a:pt x="1523" y="8041"/>
                    </a:cubicBezTo>
                    <a:lnTo>
                      <a:pt x="3984" y="7624"/>
                    </a:lnTo>
                    <a:lnTo>
                      <a:pt x="4464" y="7541"/>
                    </a:lnTo>
                    <a:lnTo>
                      <a:pt x="11493" y="6373"/>
                    </a:lnTo>
                    <a:lnTo>
                      <a:pt x="20566" y="4871"/>
                    </a:lnTo>
                    <a:cubicBezTo>
                      <a:pt x="21046" y="4808"/>
                      <a:pt x="21421" y="4391"/>
                      <a:pt x="21442" y="3891"/>
                    </a:cubicBezTo>
                    <a:lnTo>
                      <a:pt x="21254" y="1054"/>
                    </a:lnTo>
                    <a:cubicBezTo>
                      <a:pt x="21272" y="472"/>
                      <a:pt x="20798" y="1"/>
                      <a:pt x="20248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15"/>
              <p:cNvSpPr/>
              <p:nvPr/>
            </p:nvSpPr>
            <p:spPr>
              <a:xfrm>
                <a:off x="6947772" y="2988965"/>
                <a:ext cx="677831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1879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64" y="14227"/>
                      <a:pt x="12557" y="6531"/>
                    </a:cubicBezTo>
                    <a:cubicBezTo>
                      <a:pt x="10715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15"/>
              <p:cNvSpPr/>
              <p:nvPr/>
            </p:nvSpPr>
            <p:spPr>
              <a:xfrm>
                <a:off x="5678828" y="2218963"/>
                <a:ext cx="661068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6" extrusionOk="0">
                    <a:moveTo>
                      <a:pt x="2108" y="0"/>
                    </a:moveTo>
                    <a:cubicBezTo>
                      <a:pt x="960" y="1043"/>
                      <a:pt x="293" y="2273"/>
                      <a:pt x="147" y="3567"/>
                    </a:cubicBezTo>
                    <a:cubicBezTo>
                      <a:pt x="1" y="4839"/>
                      <a:pt x="418" y="6070"/>
                      <a:pt x="1232" y="6966"/>
                    </a:cubicBezTo>
                    <a:cubicBezTo>
                      <a:pt x="2023" y="7822"/>
                      <a:pt x="3171" y="8360"/>
                      <a:pt x="4451" y="8360"/>
                    </a:cubicBezTo>
                    <a:cubicBezTo>
                      <a:pt x="5666" y="8360"/>
                      <a:pt x="7001" y="7875"/>
                      <a:pt x="8261" y="6716"/>
                    </a:cubicBezTo>
                    <a:cubicBezTo>
                      <a:pt x="8913" y="6117"/>
                      <a:pt x="9523" y="5866"/>
                      <a:pt x="9976" y="5866"/>
                    </a:cubicBezTo>
                    <a:cubicBezTo>
                      <a:pt x="10233" y="5866"/>
                      <a:pt x="10440" y="5947"/>
                      <a:pt x="10576" y="6090"/>
                    </a:cubicBezTo>
                    <a:cubicBezTo>
                      <a:pt x="10930" y="6466"/>
                      <a:pt x="10743" y="7363"/>
                      <a:pt x="9721" y="8301"/>
                    </a:cubicBezTo>
                    <a:lnTo>
                      <a:pt x="12077" y="10846"/>
                    </a:lnTo>
                    <a:cubicBezTo>
                      <a:pt x="14789" y="8364"/>
                      <a:pt x="14643" y="5402"/>
                      <a:pt x="13120" y="3734"/>
                    </a:cubicBezTo>
                    <a:cubicBezTo>
                      <a:pt x="12361" y="2901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1"/>
                    </a:cubicBezTo>
                    <a:cubicBezTo>
                      <a:pt x="5353" y="4672"/>
                      <a:pt x="4833" y="4876"/>
                      <a:pt x="4432" y="4876"/>
                    </a:cubicBezTo>
                    <a:cubicBezTo>
                      <a:pt x="4159" y="4876"/>
                      <a:pt x="3940" y="4782"/>
                      <a:pt x="3797" y="4630"/>
                    </a:cubicBezTo>
                    <a:cubicBezTo>
                      <a:pt x="3693" y="4505"/>
                      <a:pt x="3568" y="4297"/>
                      <a:pt x="3609" y="3942"/>
                    </a:cubicBezTo>
                    <a:cubicBezTo>
                      <a:pt x="3651" y="3504"/>
                      <a:pt x="3964" y="3024"/>
                      <a:pt x="4464" y="2566"/>
                    </a:cubicBezTo>
                    <a:lnTo>
                      <a:pt x="210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15"/>
              <p:cNvSpPr/>
              <p:nvPr/>
            </p:nvSpPr>
            <p:spPr>
              <a:xfrm>
                <a:off x="5807519" y="3847742"/>
                <a:ext cx="749619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70" h="15831" extrusionOk="0">
                    <a:moveTo>
                      <a:pt x="1523" y="0"/>
                    </a:moveTo>
                    <a:cubicBezTo>
                      <a:pt x="397" y="42"/>
                      <a:pt x="0" y="772"/>
                      <a:pt x="563" y="2378"/>
                    </a:cubicBezTo>
                    <a:cubicBezTo>
                      <a:pt x="1168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380" y="12974"/>
                    </a:cubicBezTo>
                    <a:cubicBezTo>
                      <a:pt x="4613" y="13670"/>
                      <a:pt x="5047" y="15831"/>
                      <a:pt x="6469" y="15831"/>
                    </a:cubicBezTo>
                    <a:cubicBezTo>
                      <a:pt x="7092" y="15831"/>
                      <a:pt x="7903" y="15417"/>
                      <a:pt x="8969" y="14288"/>
                    </a:cubicBezTo>
                    <a:cubicBezTo>
                      <a:pt x="12661" y="10387"/>
                      <a:pt x="14079" y="9240"/>
                      <a:pt x="16019" y="7217"/>
                    </a:cubicBezTo>
                    <a:cubicBezTo>
                      <a:pt x="16228" y="7008"/>
                      <a:pt x="16540" y="6633"/>
                      <a:pt x="16770" y="6216"/>
                    </a:cubicBezTo>
                    <a:lnTo>
                      <a:pt x="16770" y="6216"/>
                    </a:lnTo>
                    <a:cubicBezTo>
                      <a:pt x="14726" y="8093"/>
                      <a:pt x="13245" y="9177"/>
                      <a:pt x="9324" y="12848"/>
                    </a:cubicBezTo>
                    <a:cubicBezTo>
                      <a:pt x="8093" y="14003"/>
                      <a:pt x="7254" y="14431"/>
                      <a:pt x="6665" y="14431"/>
                    </a:cubicBezTo>
                    <a:cubicBezTo>
                      <a:pt x="5477" y="14431"/>
                      <a:pt x="5306" y="12691"/>
                      <a:pt x="4985" y="11660"/>
                    </a:cubicBezTo>
                    <a:cubicBezTo>
                      <a:pt x="3922" y="8218"/>
                      <a:pt x="2816" y="4651"/>
                      <a:pt x="1627" y="459"/>
                    </a:cubicBezTo>
                    <a:cubicBezTo>
                      <a:pt x="1585" y="292"/>
                      <a:pt x="154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15"/>
              <p:cNvSpPr/>
              <p:nvPr/>
            </p:nvSpPr>
            <p:spPr>
              <a:xfrm>
                <a:off x="5864244" y="3764555"/>
                <a:ext cx="801069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16293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75" y="2007"/>
                      <a:pt x="316" y="2153"/>
                      <a:pt x="358" y="2320"/>
                    </a:cubicBezTo>
                    <a:cubicBezTo>
                      <a:pt x="1568" y="6512"/>
                      <a:pt x="2653" y="10079"/>
                      <a:pt x="3716" y="13521"/>
                    </a:cubicBezTo>
                    <a:cubicBezTo>
                      <a:pt x="4037" y="14552"/>
                      <a:pt x="4208" y="16292"/>
                      <a:pt x="5396" y="16292"/>
                    </a:cubicBezTo>
                    <a:cubicBezTo>
                      <a:pt x="5985" y="16292"/>
                      <a:pt x="6824" y="15864"/>
                      <a:pt x="8055" y="14709"/>
                    </a:cubicBezTo>
                    <a:cubicBezTo>
                      <a:pt x="11976" y="11038"/>
                      <a:pt x="13457" y="9954"/>
                      <a:pt x="15501" y="8077"/>
                    </a:cubicBezTo>
                    <a:cubicBezTo>
                      <a:pt x="16168" y="7451"/>
                      <a:pt x="17920" y="5470"/>
                      <a:pt x="15313" y="4656"/>
                    </a:cubicBezTo>
                    <a:cubicBezTo>
                      <a:pt x="14959" y="4552"/>
                      <a:pt x="14395" y="4364"/>
                      <a:pt x="13686" y="4093"/>
                    </a:cubicBezTo>
                    <a:cubicBezTo>
                      <a:pt x="11016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15"/>
              <p:cNvSpPr/>
              <p:nvPr/>
            </p:nvSpPr>
            <p:spPr>
              <a:xfrm>
                <a:off x="7057778" y="1076833"/>
                <a:ext cx="1319276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24" extrusionOk="0">
                    <a:moveTo>
                      <a:pt x="17229" y="1"/>
                    </a:moveTo>
                    <a:cubicBezTo>
                      <a:pt x="16770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52" y="24070"/>
                    </a:lnTo>
                    <a:cubicBezTo>
                      <a:pt x="4339" y="23444"/>
                      <a:pt x="4568" y="22610"/>
                      <a:pt x="5194" y="22110"/>
                    </a:cubicBezTo>
                    <a:lnTo>
                      <a:pt x="14392" y="14747"/>
                    </a:lnTo>
                    <a:cubicBezTo>
                      <a:pt x="14708" y="14495"/>
                      <a:pt x="15066" y="14376"/>
                      <a:pt x="15402" y="14376"/>
                    </a:cubicBezTo>
                    <a:cubicBezTo>
                      <a:pt x="15929" y="14376"/>
                      <a:pt x="16404" y="14670"/>
                      <a:pt x="16582" y="15206"/>
                    </a:cubicBezTo>
                    <a:lnTo>
                      <a:pt x="18063" y="19815"/>
                    </a:lnTo>
                    <a:cubicBezTo>
                      <a:pt x="1827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583" y="34123"/>
                    </a:lnTo>
                    <a:lnTo>
                      <a:pt x="19627" y="31975"/>
                    </a:lnTo>
                    <a:cubicBezTo>
                      <a:pt x="19148" y="30745"/>
                      <a:pt x="18877" y="29389"/>
                      <a:pt x="18877" y="28096"/>
                    </a:cubicBezTo>
                    <a:cubicBezTo>
                      <a:pt x="18877" y="23653"/>
                      <a:pt x="22610" y="21108"/>
                      <a:pt x="26928" y="20045"/>
                    </a:cubicBezTo>
                    <a:cubicBezTo>
                      <a:pt x="27387" y="19940"/>
                      <a:pt x="27835" y="19888"/>
                      <a:pt x="28268" y="19888"/>
                    </a:cubicBezTo>
                    <a:cubicBezTo>
                      <a:pt x="28701" y="19888"/>
                      <a:pt x="29118" y="19940"/>
                      <a:pt x="29514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695" y="10534"/>
                    </a:cubicBezTo>
                    <a:lnTo>
                      <a:pt x="21672" y="7238"/>
                    </a:lnTo>
                    <a:cubicBezTo>
                      <a:pt x="21338" y="7947"/>
                      <a:pt x="21025" y="8782"/>
                      <a:pt x="20733" y="9678"/>
                    </a:cubicBezTo>
                    <a:cubicBezTo>
                      <a:pt x="20395" y="10738"/>
                      <a:pt x="19687" y="10972"/>
                      <a:pt x="19127" y="10972"/>
                    </a:cubicBezTo>
                    <a:cubicBezTo>
                      <a:pt x="18684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63" y="6821"/>
                      <a:pt x="17729" y="6404"/>
                    </a:cubicBezTo>
                    <a:cubicBezTo>
                      <a:pt x="17750" y="6153"/>
                      <a:pt x="17813" y="5861"/>
                      <a:pt x="17917" y="5549"/>
                    </a:cubicBezTo>
                    <a:cubicBezTo>
                      <a:pt x="18147" y="4819"/>
                      <a:pt x="18501" y="3859"/>
                      <a:pt x="19002" y="2879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15"/>
              <p:cNvSpPr/>
              <p:nvPr/>
            </p:nvSpPr>
            <p:spPr>
              <a:xfrm>
                <a:off x="8792854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4" y="8927"/>
                    </a:lnTo>
                    <a:cubicBezTo>
                      <a:pt x="7447" y="9025"/>
                      <a:pt x="7264" y="9071"/>
                      <a:pt x="7083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1" y="6654"/>
                    </a:lnTo>
                    <a:lnTo>
                      <a:pt x="1" y="15560"/>
                    </a:lnTo>
                    <a:lnTo>
                      <a:pt x="13725" y="20044"/>
                    </a:lnTo>
                    <a:cubicBezTo>
                      <a:pt x="13183" y="18563"/>
                      <a:pt x="12619" y="17020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15"/>
              <p:cNvSpPr/>
              <p:nvPr/>
            </p:nvSpPr>
            <p:spPr>
              <a:xfrm>
                <a:off x="9098646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1" y="0"/>
                    </a:moveTo>
                    <a:lnTo>
                      <a:pt x="1" y="8489"/>
                    </a:lnTo>
                    <a:lnTo>
                      <a:pt x="9533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4" y="2656"/>
                      <a:pt x="6784" y="2660"/>
                      <a:pt x="6735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1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15"/>
              <p:cNvSpPr/>
              <p:nvPr/>
            </p:nvSpPr>
            <p:spPr>
              <a:xfrm>
                <a:off x="10444027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40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6" y="18816"/>
                    </a:lnTo>
                    <a:cubicBezTo>
                      <a:pt x="5236" y="18816"/>
                      <a:pt x="15185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15"/>
              <p:cNvSpPr/>
              <p:nvPr/>
            </p:nvSpPr>
            <p:spPr>
              <a:xfrm>
                <a:off x="8239959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6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15"/>
              <p:cNvSpPr/>
              <p:nvPr/>
            </p:nvSpPr>
            <p:spPr>
              <a:xfrm>
                <a:off x="7260091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9" y="1"/>
                    </a:moveTo>
                    <a:lnTo>
                      <a:pt x="1" y="6070"/>
                    </a:lnTo>
                    <a:lnTo>
                      <a:pt x="7614" y="7572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15"/>
              <p:cNvSpPr/>
              <p:nvPr/>
            </p:nvSpPr>
            <p:spPr>
              <a:xfrm>
                <a:off x="9303775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1189" y="4130"/>
                      <a:pt x="1753" y="5673"/>
                      <a:pt x="2316" y="7154"/>
                    </a:cubicBezTo>
                    <a:cubicBezTo>
                      <a:pt x="3046" y="9157"/>
                      <a:pt x="3734" y="11013"/>
                      <a:pt x="4401" y="12974"/>
                    </a:cubicBezTo>
                    <a:cubicBezTo>
                      <a:pt x="4634" y="13670"/>
                      <a:pt x="5058" y="15831"/>
                      <a:pt x="6474" y="15831"/>
                    </a:cubicBezTo>
                    <a:cubicBezTo>
                      <a:pt x="7094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8" y="7008"/>
                      <a:pt x="16541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66" y="9178"/>
                      <a:pt x="9345" y="12848"/>
                    </a:cubicBezTo>
                    <a:cubicBezTo>
                      <a:pt x="8111" y="14006"/>
                      <a:pt x="7268" y="14436"/>
                      <a:pt x="6676" y="14436"/>
                    </a:cubicBezTo>
                    <a:cubicBezTo>
                      <a:pt x="5487" y="14436"/>
                      <a:pt x="5306" y="12704"/>
                      <a:pt x="4985" y="11660"/>
                    </a:cubicBezTo>
                    <a:cubicBezTo>
                      <a:pt x="3943" y="8218"/>
                      <a:pt x="2837" y="4651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15"/>
              <p:cNvSpPr/>
              <p:nvPr/>
            </p:nvSpPr>
            <p:spPr>
              <a:xfrm>
                <a:off x="9360499" y="2546927"/>
                <a:ext cx="802007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6297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1568" y="6512"/>
                      <a:pt x="2674" y="10079"/>
                      <a:pt x="3716" y="13521"/>
                    </a:cubicBezTo>
                    <a:cubicBezTo>
                      <a:pt x="4037" y="14565"/>
                      <a:pt x="4218" y="16297"/>
                      <a:pt x="5407" y="16297"/>
                    </a:cubicBezTo>
                    <a:cubicBezTo>
                      <a:pt x="5999" y="16297"/>
                      <a:pt x="6842" y="15867"/>
                      <a:pt x="8076" y="14709"/>
                    </a:cubicBezTo>
                    <a:cubicBezTo>
                      <a:pt x="11997" y="11039"/>
                      <a:pt x="13478" y="9954"/>
                      <a:pt x="15522" y="8077"/>
                    </a:cubicBezTo>
                    <a:cubicBezTo>
                      <a:pt x="16169" y="7451"/>
                      <a:pt x="17941" y="5470"/>
                      <a:pt x="15313" y="4656"/>
                    </a:cubicBezTo>
                    <a:cubicBezTo>
                      <a:pt x="14959" y="4552"/>
                      <a:pt x="14396" y="4364"/>
                      <a:pt x="13686" y="4114"/>
                    </a:cubicBezTo>
                    <a:cubicBezTo>
                      <a:pt x="11038" y="3134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15"/>
              <p:cNvSpPr/>
              <p:nvPr/>
            </p:nvSpPr>
            <p:spPr>
              <a:xfrm>
                <a:off x="5207064" y="7522216"/>
                <a:ext cx="238743" cy="142504"/>
              </a:xfrm>
              <a:custGeom>
                <a:avLst/>
                <a:gdLst/>
                <a:ahLst/>
                <a:cxnLst/>
                <a:rect l="l" t="t" r="r" b="b"/>
                <a:pathLst>
                  <a:path w="5341" h="3188" extrusionOk="0">
                    <a:moveTo>
                      <a:pt x="3134" y="1"/>
                    </a:moveTo>
                    <a:cubicBezTo>
                      <a:pt x="2422" y="1"/>
                      <a:pt x="1467" y="860"/>
                      <a:pt x="1" y="3188"/>
                    </a:cubicBezTo>
                    <a:lnTo>
                      <a:pt x="5340" y="3188"/>
                    </a:lnTo>
                    <a:cubicBezTo>
                      <a:pt x="4610" y="1560"/>
                      <a:pt x="4093" y="1"/>
                      <a:pt x="3134" y="1"/>
                    </a:cubicBezTo>
                    <a:close/>
                  </a:path>
                </a:pathLst>
              </a:custGeom>
              <a:solidFill>
                <a:srgbClr val="F1BA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15"/>
              <p:cNvSpPr/>
              <p:nvPr/>
            </p:nvSpPr>
            <p:spPr>
              <a:xfrm>
                <a:off x="5678828" y="7089430"/>
                <a:ext cx="661068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89" h="10847" extrusionOk="0">
                    <a:moveTo>
                      <a:pt x="2108" y="1"/>
                    </a:moveTo>
                    <a:cubicBezTo>
                      <a:pt x="960" y="1044"/>
                      <a:pt x="293" y="2274"/>
                      <a:pt x="147" y="3568"/>
                    </a:cubicBezTo>
                    <a:cubicBezTo>
                      <a:pt x="1" y="4819"/>
                      <a:pt x="418" y="6070"/>
                      <a:pt x="1232" y="6967"/>
                    </a:cubicBezTo>
                    <a:cubicBezTo>
                      <a:pt x="2019" y="7819"/>
                      <a:pt x="3160" y="8350"/>
                      <a:pt x="4432" y="8350"/>
                    </a:cubicBezTo>
                    <a:cubicBezTo>
                      <a:pt x="5652" y="8350"/>
                      <a:pt x="6994" y="7861"/>
                      <a:pt x="8261" y="6696"/>
                    </a:cubicBezTo>
                    <a:cubicBezTo>
                      <a:pt x="8910" y="6113"/>
                      <a:pt x="9518" y="5866"/>
                      <a:pt x="9971" y="5866"/>
                    </a:cubicBezTo>
                    <a:cubicBezTo>
                      <a:pt x="10231" y="5866"/>
                      <a:pt x="10439" y="5947"/>
                      <a:pt x="10576" y="6091"/>
                    </a:cubicBezTo>
                    <a:cubicBezTo>
                      <a:pt x="10930" y="6467"/>
                      <a:pt x="10743" y="7343"/>
                      <a:pt x="9721" y="8302"/>
                    </a:cubicBezTo>
                    <a:lnTo>
                      <a:pt x="12077" y="10847"/>
                    </a:lnTo>
                    <a:cubicBezTo>
                      <a:pt x="14789" y="8365"/>
                      <a:pt x="14643" y="5382"/>
                      <a:pt x="13120" y="3734"/>
                    </a:cubicBezTo>
                    <a:cubicBezTo>
                      <a:pt x="12361" y="2902"/>
                      <a:pt x="11238" y="2386"/>
                      <a:pt x="9970" y="2386"/>
                    </a:cubicBezTo>
                    <a:cubicBezTo>
                      <a:pt x="8695" y="2386"/>
                      <a:pt x="7273" y="2907"/>
                      <a:pt x="5924" y="4152"/>
                    </a:cubicBezTo>
                    <a:cubicBezTo>
                      <a:pt x="5353" y="4673"/>
                      <a:pt x="4833" y="4877"/>
                      <a:pt x="4432" y="4877"/>
                    </a:cubicBezTo>
                    <a:cubicBezTo>
                      <a:pt x="4159" y="4877"/>
                      <a:pt x="3940" y="4783"/>
                      <a:pt x="3797" y="4631"/>
                    </a:cubicBezTo>
                    <a:cubicBezTo>
                      <a:pt x="3693" y="4506"/>
                      <a:pt x="3568" y="4298"/>
                      <a:pt x="3609" y="3943"/>
                    </a:cubicBezTo>
                    <a:cubicBezTo>
                      <a:pt x="3651" y="3505"/>
                      <a:pt x="3964" y="3004"/>
                      <a:pt x="4464" y="2546"/>
                    </a:cubicBezTo>
                    <a:lnTo>
                      <a:pt x="210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15"/>
              <p:cNvSpPr/>
              <p:nvPr/>
            </p:nvSpPr>
            <p:spPr>
              <a:xfrm>
                <a:off x="8792854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4" y="8906"/>
                    </a:lnTo>
                    <a:cubicBezTo>
                      <a:pt x="7441" y="9014"/>
                      <a:pt x="7252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1" y="6654"/>
                    </a:lnTo>
                    <a:lnTo>
                      <a:pt x="1" y="15539"/>
                    </a:lnTo>
                    <a:lnTo>
                      <a:pt x="3129" y="16561"/>
                    </a:lnTo>
                    <a:lnTo>
                      <a:pt x="12453" y="16561"/>
                    </a:lnTo>
                    <a:cubicBezTo>
                      <a:pt x="12307" y="16144"/>
                      <a:pt x="12161" y="15706"/>
                      <a:pt x="11994" y="15268"/>
                    </a:cubicBezTo>
                    <a:cubicBezTo>
                      <a:pt x="11431" y="13662"/>
                      <a:pt x="11848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2" y="12369"/>
                      <a:pt x="23737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15"/>
              <p:cNvSpPr/>
              <p:nvPr/>
            </p:nvSpPr>
            <p:spPr>
              <a:xfrm>
                <a:off x="899610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8" y="1"/>
                    </a:moveTo>
                    <a:lnTo>
                      <a:pt x="12119" y="1169"/>
                    </a:lnTo>
                    <a:lnTo>
                      <a:pt x="11827" y="1356"/>
                    </a:lnTo>
                    <a:lnTo>
                      <a:pt x="2295" y="7509"/>
                    </a:lnTo>
                    <a:lnTo>
                      <a:pt x="522" y="8656"/>
                    </a:lnTo>
                    <a:cubicBezTo>
                      <a:pt x="105" y="8948"/>
                      <a:pt x="0" y="9512"/>
                      <a:pt x="251" y="9971"/>
                    </a:cubicBezTo>
                    <a:lnTo>
                      <a:pt x="564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5" y="12945"/>
                      <a:pt x="2894" y="12894"/>
                      <a:pt x="3067" y="12786"/>
                    </a:cubicBezTo>
                    <a:lnTo>
                      <a:pt x="16916" y="3880"/>
                    </a:lnTo>
                    <a:lnTo>
                      <a:pt x="19294" y="2337"/>
                    </a:lnTo>
                    <a:cubicBezTo>
                      <a:pt x="19711" y="2086"/>
                      <a:pt x="19878" y="1565"/>
                      <a:pt x="19690" y="1085"/>
                    </a:cubicBezTo>
                    <a:lnTo>
                      <a:pt x="191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15"/>
              <p:cNvSpPr/>
              <p:nvPr/>
            </p:nvSpPr>
            <p:spPr>
              <a:xfrm>
                <a:off x="7260091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9" y="1"/>
                    </a:moveTo>
                    <a:lnTo>
                      <a:pt x="1" y="6049"/>
                    </a:lnTo>
                    <a:lnTo>
                      <a:pt x="2399" y="6529"/>
                    </a:lnTo>
                    <a:lnTo>
                      <a:pt x="7134" y="6529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15"/>
              <p:cNvSpPr/>
              <p:nvPr/>
            </p:nvSpPr>
            <p:spPr>
              <a:xfrm>
                <a:off x="9303775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8" y="42"/>
                      <a:pt x="1" y="772"/>
                      <a:pt x="564" y="2378"/>
                    </a:cubicBezTo>
                    <a:cubicBezTo>
                      <a:pt x="731" y="2816"/>
                      <a:pt x="877" y="3254"/>
                      <a:pt x="1023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6" y="292"/>
                      <a:pt x="1565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15"/>
              <p:cNvSpPr/>
              <p:nvPr/>
            </p:nvSpPr>
            <p:spPr>
              <a:xfrm>
                <a:off x="9360499" y="7417439"/>
                <a:ext cx="741394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6" h="5532" extrusionOk="0">
                    <a:moveTo>
                      <a:pt x="1433" y="1"/>
                    </a:moveTo>
                    <a:cubicBezTo>
                      <a:pt x="452" y="1"/>
                      <a:pt x="0" y="562"/>
                      <a:pt x="254" y="1861"/>
                    </a:cubicBezTo>
                    <a:cubicBezTo>
                      <a:pt x="296" y="2007"/>
                      <a:pt x="317" y="2153"/>
                      <a:pt x="379" y="2320"/>
                    </a:cubicBezTo>
                    <a:cubicBezTo>
                      <a:pt x="692" y="3446"/>
                      <a:pt x="1005" y="4510"/>
                      <a:pt x="1318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3" y="4656"/>
                    </a:cubicBezTo>
                    <a:cubicBezTo>
                      <a:pt x="14959" y="4552"/>
                      <a:pt x="14396" y="4364"/>
                      <a:pt x="13686" y="4093"/>
                    </a:cubicBezTo>
                    <a:cubicBezTo>
                      <a:pt x="11038" y="3133"/>
                      <a:pt x="6303" y="1340"/>
                      <a:pt x="2840" y="255"/>
                    </a:cubicBezTo>
                    <a:cubicBezTo>
                      <a:pt x="2295" y="89"/>
                      <a:pt x="1822" y="1"/>
                      <a:pt x="1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1605;p15"/>
              <p:cNvSpPr/>
              <p:nvPr/>
            </p:nvSpPr>
            <p:spPr>
              <a:xfrm>
                <a:off x="3560585" y="-104409"/>
                <a:ext cx="1320214" cy="1488957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3310" extrusionOk="0">
                    <a:moveTo>
                      <a:pt x="16624" y="0"/>
                    </a:moveTo>
                    <a:cubicBezTo>
                      <a:pt x="13558" y="3963"/>
                      <a:pt x="0" y="20461"/>
                      <a:pt x="0" y="20461"/>
                    </a:cubicBezTo>
                    <a:lnTo>
                      <a:pt x="5131" y="24216"/>
                    </a:lnTo>
                    <a:lnTo>
                      <a:pt x="4672" y="23256"/>
                    </a:lnTo>
                    <a:cubicBezTo>
                      <a:pt x="4360" y="22630"/>
                      <a:pt x="4589" y="21796"/>
                      <a:pt x="5215" y="21296"/>
                    </a:cubicBezTo>
                    <a:lnTo>
                      <a:pt x="14413" y="13933"/>
                    </a:lnTo>
                    <a:cubicBezTo>
                      <a:pt x="14729" y="13681"/>
                      <a:pt x="15083" y="13562"/>
                      <a:pt x="15415" y="13562"/>
                    </a:cubicBezTo>
                    <a:cubicBezTo>
                      <a:pt x="15937" y="13562"/>
                      <a:pt x="16404" y="13856"/>
                      <a:pt x="16582" y="14392"/>
                    </a:cubicBezTo>
                    <a:lnTo>
                      <a:pt x="18084" y="19001"/>
                    </a:lnTo>
                    <a:cubicBezTo>
                      <a:pt x="18292" y="19669"/>
                      <a:pt x="17980" y="20440"/>
                      <a:pt x="17354" y="20878"/>
                    </a:cubicBezTo>
                    <a:lnTo>
                      <a:pt x="8698" y="26823"/>
                    </a:lnTo>
                    <a:lnTo>
                      <a:pt x="17604" y="33310"/>
                    </a:lnTo>
                    <a:lnTo>
                      <a:pt x="19648" y="31161"/>
                    </a:lnTo>
                    <a:cubicBezTo>
                      <a:pt x="19148" y="29931"/>
                      <a:pt x="18897" y="28575"/>
                      <a:pt x="18897" y="27282"/>
                    </a:cubicBezTo>
                    <a:cubicBezTo>
                      <a:pt x="18897" y="22839"/>
                      <a:pt x="22631" y="20294"/>
                      <a:pt x="26948" y="19231"/>
                    </a:cubicBezTo>
                    <a:cubicBezTo>
                      <a:pt x="27397" y="19126"/>
                      <a:pt x="27840" y="19074"/>
                      <a:pt x="28273" y="19074"/>
                    </a:cubicBezTo>
                    <a:cubicBezTo>
                      <a:pt x="28706" y="19074"/>
                      <a:pt x="29128" y="19126"/>
                      <a:pt x="29535" y="19231"/>
                    </a:cubicBezTo>
                    <a:lnTo>
                      <a:pt x="25614" y="12848"/>
                    </a:lnTo>
                    <a:cubicBezTo>
                      <a:pt x="24404" y="12348"/>
                      <a:pt x="23882" y="11138"/>
                      <a:pt x="23715" y="9720"/>
                    </a:cubicBezTo>
                    <a:lnTo>
                      <a:pt x="21671" y="6424"/>
                    </a:lnTo>
                    <a:cubicBezTo>
                      <a:pt x="21359" y="7133"/>
                      <a:pt x="21025" y="7968"/>
                      <a:pt x="20754" y="8864"/>
                    </a:cubicBezTo>
                    <a:cubicBezTo>
                      <a:pt x="20416" y="9924"/>
                      <a:pt x="19701" y="10158"/>
                      <a:pt x="19136" y="10158"/>
                    </a:cubicBezTo>
                    <a:cubicBezTo>
                      <a:pt x="18688" y="10158"/>
                      <a:pt x="18334" y="10012"/>
                      <a:pt x="18334" y="10012"/>
                    </a:cubicBezTo>
                    <a:cubicBezTo>
                      <a:pt x="18334" y="10012"/>
                      <a:pt x="16499" y="9448"/>
                      <a:pt x="17333" y="6716"/>
                    </a:cubicBezTo>
                    <a:cubicBezTo>
                      <a:pt x="17437" y="6382"/>
                      <a:pt x="17583" y="6007"/>
                      <a:pt x="17729" y="5590"/>
                    </a:cubicBezTo>
                    <a:cubicBezTo>
                      <a:pt x="17771" y="5340"/>
                      <a:pt x="17834" y="5048"/>
                      <a:pt x="17917" y="4735"/>
                    </a:cubicBezTo>
                    <a:cubicBezTo>
                      <a:pt x="18146" y="4005"/>
                      <a:pt x="18522" y="3045"/>
                      <a:pt x="19002" y="2065"/>
                    </a:cubicBezTo>
                    <a:lnTo>
                      <a:pt x="1775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6" name="Google Shape;1606;p15"/>
              <p:cNvSpPr/>
              <p:nvPr/>
            </p:nvSpPr>
            <p:spPr>
              <a:xfrm>
                <a:off x="4405280" y="748199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24"/>
                      <a:pt x="16102" y="12650"/>
                      <a:pt x="16102" y="8208"/>
                    </a:cubicBezTo>
                    <a:cubicBezTo>
                      <a:pt x="16102" y="4662"/>
                      <a:pt x="13850" y="949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15"/>
              <p:cNvSpPr/>
              <p:nvPr/>
            </p:nvSpPr>
            <p:spPr>
              <a:xfrm>
                <a:off x="3755432" y="501813"/>
                <a:ext cx="622850" cy="616637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95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36"/>
                    </a:lnTo>
                    <a:cubicBezTo>
                      <a:pt x="2217" y="13564"/>
                      <a:pt x="2630" y="13795"/>
                      <a:pt x="3089" y="13795"/>
                    </a:cubicBezTo>
                    <a:cubicBezTo>
                      <a:pt x="3389" y="13795"/>
                      <a:pt x="3708" y="13696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15"/>
              <p:cNvSpPr/>
              <p:nvPr/>
            </p:nvSpPr>
            <p:spPr>
              <a:xfrm>
                <a:off x="4341896" y="-104409"/>
                <a:ext cx="1205514" cy="693565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5516" extrusionOk="0">
                    <a:moveTo>
                      <a:pt x="2816" y="0"/>
                    </a:moveTo>
                    <a:cubicBezTo>
                      <a:pt x="2336" y="647"/>
                      <a:pt x="1898" y="1356"/>
                      <a:pt x="1523" y="2065"/>
                    </a:cubicBezTo>
                    <a:cubicBezTo>
                      <a:pt x="1043" y="3045"/>
                      <a:pt x="667" y="4005"/>
                      <a:pt x="438" y="4735"/>
                    </a:cubicBezTo>
                    <a:cubicBezTo>
                      <a:pt x="355" y="5048"/>
                      <a:pt x="292" y="5340"/>
                      <a:pt x="250" y="5590"/>
                    </a:cubicBezTo>
                    <a:cubicBezTo>
                      <a:pt x="0" y="7592"/>
                      <a:pt x="1439" y="8051"/>
                      <a:pt x="1439" y="8051"/>
                    </a:cubicBezTo>
                    <a:cubicBezTo>
                      <a:pt x="1439" y="8051"/>
                      <a:pt x="1782" y="8189"/>
                      <a:pt x="2220" y="8189"/>
                    </a:cubicBezTo>
                    <a:cubicBezTo>
                      <a:pt x="2788" y="8189"/>
                      <a:pt x="3517" y="7956"/>
                      <a:pt x="3859" y="6883"/>
                    </a:cubicBezTo>
                    <a:cubicBezTo>
                      <a:pt x="4806" y="3901"/>
                      <a:pt x="6122" y="1639"/>
                      <a:pt x="6813" y="1639"/>
                    </a:cubicBezTo>
                    <a:cubicBezTo>
                      <a:pt x="6837" y="1639"/>
                      <a:pt x="6860" y="1642"/>
                      <a:pt x="6883" y="1648"/>
                    </a:cubicBezTo>
                    <a:cubicBezTo>
                      <a:pt x="7571" y="1815"/>
                      <a:pt x="5048" y="9886"/>
                      <a:pt x="9031" y="10971"/>
                    </a:cubicBezTo>
                    <a:cubicBezTo>
                      <a:pt x="9326" y="11053"/>
                      <a:pt x="9607" y="11090"/>
                      <a:pt x="9877" y="11090"/>
                    </a:cubicBezTo>
                    <a:cubicBezTo>
                      <a:pt x="13168" y="11090"/>
                      <a:pt x="14671" y="5472"/>
                      <a:pt x="15301" y="5472"/>
                    </a:cubicBezTo>
                    <a:cubicBezTo>
                      <a:pt x="15318" y="5472"/>
                      <a:pt x="15335" y="5477"/>
                      <a:pt x="15351" y="5486"/>
                    </a:cubicBezTo>
                    <a:cubicBezTo>
                      <a:pt x="16165" y="5903"/>
                      <a:pt x="14100" y="13078"/>
                      <a:pt x="16770" y="13891"/>
                    </a:cubicBezTo>
                    <a:cubicBezTo>
                      <a:pt x="17007" y="13962"/>
                      <a:pt x="17236" y="13993"/>
                      <a:pt x="17457" y="13993"/>
                    </a:cubicBezTo>
                    <a:cubicBezTo>
                      <a:pt x="19341" y="13993"/>
                      <a:pt x="20643" y="11702"/>
                      <a:pt x="21475" y="11702"/>
                    </a:cubicBezTo>
                    <a:cubicBezTo>
                      <a:pt x="21670" y="11702"/>
                      <a:pt x="21839" y="11828"/>
                      <a:pt x="21984" y="12139"/>
                    </a:cubicBezTo>
                    <a:cubicBezTo>
                      <a:pt x="22699" y="13659"/>
                      <a:pt x="23430" y="15516"/>
                      <a:pt x="24596" y="15516"/>
                    </a:cubicBezTo>
                    <a:cubicBezTo>
                      <a:pt x="24790" y="15516"/>
                      <a:pt x="24997" y="15464"/>
                      <a:pt x="25217" y="15351"/>
                    </a:cubicBezTo>
                    <a:cubicBezTo>
                      <a:pt x="25342" y="15289"/>
                      <a:pt x="25467" y="15205"/>
                      <a:pt x="25572" y="15143"/>
                    </a:cubicBezTo>
                    <a:cubicBezTo>
                      <a:pt x="26969" y="14183"/>
                      <a:pt x="25864" y="12932"/>
                      <a:pt x="24821" y="10658"/>
                    </a:cubicBezTo>
                    <a:cubicBezTo>
                      <a:pt x="24022" y="8928"/>
                      <a:pt x="23504" y="7184"/>
                      <a:pt x="22494" y="7184"/>
                    </a:cubicBezTo>
                    <a:cubicBezTo>
                      <a:pt x="21763" y="7184"/>
                      <a:pt x="20773" y="8099"/>
                      <a:pt x="19231" y="10596"/>
                    </a:cubicBezTo>
                    <a:cubicBezTo>
                      <a:pt x="19231" y="10596"/>
                      <a:pt x="20169" y="1981"/>
                      <a:pt x="17249" y="1293"/>
                    </a:cubicBezTo>
                    <a:cubicBezTo>
                      <a:pt x="17102" y="1258"/>
                      <a:pt x="16952" y="1241"/>
                      <a:pt x="16801" y="1241"/>
                    </a:cubicBezTo>
                    <a:cubicBezTo>
                      <a:pt x="13937" y="1241"/>
                      <a:pt x="10512" y="7300"/>
                      <a:pt x="10512" y="7300"/>
                    </a:cubicBezTo>
                    <a:cubicBezTo>
                      <a:pt x="10512" y="7300"/>
                      <a:pt x="11513" y="2899"/>
                      <a:pt x="104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15"/>
              <p:cNvSpPr/>
              <p:nvPr/>
            </p:nvSpPr>
            <p:spPr>
              <a:xfrm>
                <a:off x="4743704" y="1793553"/>
                <a:ext cx="315358" cy="257249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43" y="0"/>
                    </a:moveTo>
                    <a:cubicBezTo>
                      <a:pt x="3881" y="0"/>
                      <a:pt x="3819" y="2"/>
                      <a:pt x="3755" y="6"/>
                    </a:cubicBezTo>
                    <a:cubicBezTo>
                      <a:pt x="1732" y="131"/>
                      <a:pt x="1" y="1654"/>
                      <a:pt x="939" y="3969"/>
                    </a:cubicBezTo>
                    <a:cubicBezTo>
                      <a:pt x="1465" y="5249"/>
                      <a:pt x="2488" y="5754"/>
                      <a:pt x="3520" y="5754"/>
                    </a:cubicBezTo>
                    <a:cubicBezTo>
                      <a:pt x="4742" y="5754"/>
                      <a:pt x="5974" y="5046"/>
                      <a:pt x="6404" y="4073"/>
                    </a:cubicBezTo>
                    <a:cubicBezTo>
                      <a:pt x="7054" y="2651"/>
                      <a:pt x="6279" y="0"/>
                      <a:pt x="39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15"/>
              <p:cNvSpPr/>
              <p:nvPr/>
            </p:nvSpPr>
            <p:spPr>
              <a:xfrm>
                <a:off x="3762897" y="1284733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15"/>
              <p:cNvSpPr/>
              <p:nvPr/>
            </p:nvSpPr>
            <p:spPr>
              <a:xfrm>
                <a:off x="908087" y="1965827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7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24"/>
                      <a:pt x="16102" y="12650"/>
                      <a:pt x="16102" y="8208"/>
                    </a:cubicBezTo>
                    <a:cubicBezTo>
                      <a:pt x="16102" y="4662"/>
                      <a:pt x="13871" y="949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15"/>
              <p:cNvSpPr/>
              <p:nvPr/>
            </p:nvSpPr>
            <p:spPr>
              <a:xfrm>
                <a:off x="801790" y="1186483"/>
                <a:ext cx="1199972" cy="708897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9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77" y="6317"/>
                      <a:pt x="3748" y="6550"/>
                      <a:pt x="3180" y="6550"/>
                    </a:cubicBezTo>
                    <a:cubicBezTo>
                      <a:pt x="2742" y="6550"/>
                      <a:pt x="2399" y="6412"/>
                      <a:pt x="2399" y="6412"/>
                    </a:cubicBezTo>
                    <a:cubicBezTo>
                      <a:pt x="2399" y="6412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9"/>
                      <a:pt x="4839" y="5494"/>
                      <a:pt x="5173" y="4785"/>
                    </a:cubicBezTo>
                    <a:cubicBezTo>
                      <a:pt x="5926" y="3101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99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4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6" y="13998"/>
                      <a:pt x="23827" y="15858"/>
                      <a:pt x="24980" y="15858"/>
                    </a:cubicBezTo>
                    <a:cubicBezTo>
                      <a:pt x="25172" y="15858"/>
                      <a:pt x="25376" y="15807"/>
                      <a:pt x="25593" y="15694"/>
                    </a:cubicBezTo>
                    <a:cubicBezTo>
                      <a:pt x="26698" y="15130"/>
                      <a:pt x="26844" y="14421"/>
                      <a:pt x="26531" y="13504"/>
                    </a:cubicBezTo>
                    <a:lnTo>
                      <a:pt x="26531" y="13504"/>
                    </a:lnTo>
                    <a:cubicBezTo>
                      <a:pt x="26427" y="13566"/>
                      <a:pt x="26323" y="13650"/>
                      <a:pt x="26177" y="13712"/>
                    </a:cubicBezTo>
                    <a:cubicBezTo>
                      <a:pt x="25959" y="13825"/>
                      <a:pt x="25756" y="13877"/>
                      <a:pt x="25564" y="13877"/>
                    </a:cubicBezTo>
                    <a:cubicBezTo>
                      <a:pt x="24410" y="13877"/>
                      <a:pt x="23677" y="12020"/>
                      <a:pt x="22944" y="10500"/>
                    </a:cubicBezTo>
                    <a:cubicBezTo>
                      <a:pt x="22799" y="10189"/>
                      <a:pt x="22631" y="10063"/>
                      <a:pt x="22436" y="10063"/>
                    </a:cubicBezTo>
                    <a:cubicBezTo>
                      <a:pt x="21609" y="10063"/>
                      <a:pt x="20315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47"/>
                    </a:cubicBezTo>
                    <a:cubicBezTo>
                      <a:pt x="16315" y="3838"/>
                      <a:pt x="16298" y="3833"/>
                      <a:pt x="16280" y="3833"/>
                    </a:cubicBezTo>
                    <a:cubicBezTo>
                      <a:pt x="15633" y="3833"/>
                      <a:pt x="14146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15"/>
              <p:cNvSpPr/>
              <p:nvPr/>
            </p:nvSpPr>
            <p:spPr>
              <a:xfrm>
                <a:off x="845596" y="1001246"/>
                <a:ext cx="1204620" cy="805539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1" extrusionOk="0">
                    <a:moveTo>
                      <a:pt x="7021" y="0"/>
                    </a:moveTo>
                    <a:cubicBezTo>
                      <a:pt x="4529" y="0"/>
                      <a:pt x="2664" y="2324"/>
                      <a:pt x="1523" y="4570"/>
                    </a:cubicBezTo>
                    <a:cubicBezTo>
                      <a:pt x="1023" y="5550"/>
                      <a:pt x="668" y="6510"/>
                      <a:pt x="439" y="7240"/>
                    </a:cubicBezTo>
                    <a:cubicBezTo>
                      <a:pt x="334" y="7552"/>
                      <a:pt x="272" y="7844"/>
                      <a:pt x="251" y="8095"/>
                    </a:cubicBezTo>
                    <a:cubicBezTo>
                      <a:pt x="1" y="10097"/>
                      <a:pt x="1419" y="10556"/>
                      <a:pt x="1419" y="10556"/>
                    </a:cubicBezTo>
                    <a:cubicBezTo>
                      <a:pt x="1419" y="10556"/>
                      <a:pt x="1762" y="10694"/>
                      <a:pt x="2200" y="10694"/>
                    </a:cubicBezTo>
                    <a:cubicBezTo>
                      <a:pt x="2768" y="10694"/>
                      <a:pt x="3497" y="10461"/>
                      <a:pt x="3839" y="9388"/>
                    </a:cubicBezTo>
                    <a:cubicBezTo>
                      <a:pt x="4786" y="6406"/>
                      <a:pt x="6102" y="4144"/>
                      <a:pt x="6811" y="4144"/>
                    </a:cubicBezTo>
                    <a:cubicBezTo>
                      <a:pt x="6836" y="4144"/>
                      <a:pt x="6860" y="4147"/>
                      <a:pt x="6884" y="4153"/>
                    </a:cubicBezTo>
                    <a:cubicBezTo>
                      <a:pt x="7551" y="4299"/>
                      <a:pt x="5048" y="12371"/>
                      <a:pt x="9032" y="13476"/>
                    </a:cubicBezTo>
                    <a:cubicBezTo>
                      <a:pt x="9326" y="13558"/>
                      <a:pt x="9608" y="13595"/>
                      <a:pt x="9877" y="13595"/>
                    </a:cubicBezTo>
                    <a:cubicBezTo>
                      <a:pt x="13166" y="13595"/>
                      <a:pt x="14653" y="7977"/>
                      <a:pt x="15300" y="7977"/>
                    </a:cubicBezTo>
                    <a:cubicBezTo>
                      <a:pt x="15318" y="7977"/>
                      <a:pt x="15335" y="7982"/>
                      <a:pt x="15352" y="7991"/>
                    </a:cubicBezTo>
                    <a:cubicBezTo>
                      <a:pt x="16145" y="8408"/>
                      <a:pt x="14080" y="15583"/>
                      <a:pt x="16749" y="16396"/>
                    </a:cubicBezTo>
                    <a:cubicBezTo>
                      <a:pt x="16989" y="16467"/>
                      <a:pt x="17219" y="16498"/>
                      <a:pt x="17442" y="16498"/>
                    </a:cubicBezTo>
                    <a:cubicBezTo>
                      <a:pt x="19335" y="16498"/>
                      <a:pt x="20629" y="14207"/>
                      <a:pt x="21456" y="14207"/>
                    </a:cubicBezTo>
                    <a:cubicBezTo>
                      <a:pt x="21651" y="14207"/>
                      <a:pt x="21819" y="14333"/>
                      <a:pt x="21964" y="14644"/>
                    </a:cubicBezTo>
                    <a:cubicBezTo>
                      <a:pt x="22697" y="16164"/>
                      <a:pt x="23430" y="18021"/>
                      <a:pt x="24584" y="18021"/>
                    </a:cubicBezTo>
                    <a:cubicBezTo>
                      <a:pt x="24776" y="18021"/>
                      <a:pt x="24979" y="17969"/>
                      <a:pt x="25197" y="17856"/>
                    </a:cubicBezTo>
                    <a:cubicBezTo>
                      <a:pt x="25343" y="17794"/>
                      <a:pt x="25447" y="17710"/>
                      <a:pt x="25551" y="17648"/>
                    </a:cubicBezTo>
                    <a:cubicBezTo>
                      <a:pt x="26949" y="16688"/>
                      <a:pt x="25843" y="15437"/>
                      <a:pt x="24801" y="13163"/>
                    </a:cubicBezTo>
                    <a:cubicBezTo>
                      <a:pt x="24002" y="11433"/>
                      <a:pt x="23491" y="9689"/>
                      <a:pt x="22487" y="9689"/>
                    </a:cubicBezTo>
                    <a:cubicBezTo>
                      <a:pt x="21760" y="9689"/>
                      <a:pt x="20773" y="10604"/>
                      <a:pt x="19232" y="13101"/>
                    </a:cubicBezTo>
                    <a:cubicBezTo>
                      <a:pt x="19232" y="13101"/>
                      <a:pt x="20170" y="4486"/>
                      <a:pt x="17229" y="3798"/>
                    </a:cubicBezTo>
                    <a:cubicBezTo>
                      <a:pt x="17082" y="3763"/>
                      <a:pt x="16932" y="3746"/>
                      <a:pt x="16781" y="3746"/>
                    </a:cubicBezTo>
                    <a:cubicBezTo>
                      <a:pt x="13917" y="3746"/>
                      <a:pt x="10492" y="9805"/>
                      <a:pt x="10492" y="9805"/>
                    </a:cubicBezTo>
                    <a:cubicBezTo>
                      <a:pt x="10492" y="9805"/>
                      <a:pt x="12432" y="1379"/>
                      <a:pt x="8198" y="169"/>
                    </a:cubicBezTo>
                    <a:cubicBezTo>
                      <a:pt x="7791" y="54"/>
                      <a:pt x="7399" y="0"/>
                      <a:pt x="70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15"/>
              <p:cNvSpPr/>
              <p:nvPr/>
            </p:nvSpPr>
            <p:spPr>
              <a:xfrm>
                <a:off x="2002655" y="1880495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6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58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15"/>
              <p:cNvSpPr/>
              <p:nvPr/>
            </p:nvSpPr>
            <p:spPr>
              <a:xfrm>
                <a:off x="2343895" y="1595666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48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8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15"/>
              <p:cNvSpPr/>
              <p:nvPr/>
            </p:nvSpPr>
            <p:spPr>
              <a:xfrm>
                <a:off x="2182573" y="1001335"/>
                <a:ext cx="660130" cy="484816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6" extrusionOk="0">
                    <a:moveTo>
                      <a:pt x="2086" y="0"/>
                    </a:moveTo>
                    <a:cubicBezTo>
                      <a:pt x="960" y="1043"/>
                      <a:pt x="272" y="2274"/>
                      <a:pt x="147" y="3567"/>
                    </a:cubicBezTo>
                    <a:cubicBezTo>
                      <a:pt x="1" y="4839"/>
                      <a:pt x="397" y="6070"/>
                      <a:pt x="1231" y="6966"/>
                    </a:cubicBezTo>
                    <a:cubicBezTo>
                      <a:pt x="2012" y="7822"/>
                      <a:pt x="3160" y="8360"/>
                      <a:pt x="4443" y="8360"/>
                    </a:cubicBezTo>
                    <a:cubicBezTo>
                      <a:pt x="5661" y="8360"/>
                      <a:pt x="7000" y="7875"/>
                      <a:pt x="8260" y="6716"/>
                    </a:cubicBezTo>
                    <a:cubicBezTo>
                      <a:pt x="8899" y="6117"/>
                      <a:pt x="9513" y="5866"/>
                      <a:pt x="9965" y="5866"/>
                    </a:cubicBezTo>
                    <a:cubicBezTo>
                      <a:pt x="10222" y="5866"/>
                      <a:pt x="10426" y="5947"/>
                      <a:pt x="10555" y="6090"/>
                    </a:cubicBezTo>
                    <a:cubicBezTo>
                      <a:pt x="10909" y="6466"/>
                      <a:pt x="10742" y="7363"/>
                      <a:pt x="9720" y="8301"/>
                    </a:cubicBezTo>
                    <a:lnTo>
                      <a:pt x="12056" y="10846"/>
                    </a:lnTo>
                    <a:cubicBezTo>
                      <a:pt x="14768" y="8364"/>
                      <a:pt x="14643" y="5402"/>
                      <a:pt x="13120" y="3734"/>
                    </a:cubicBezTo>
                    <a:cubicBezTo>
                      <a:pt x="12350" y="2901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1"/>
                    </a:cubicBezTo>
                    <a:cubicBezTo>
                      <a:pt x="5332" y="4672"/>
                      <a:pt x="4820" y="4876"/>
                      <a:pt x="4424" y="4876"/>
                    </a:cubicBezTo>
                    <a:cubicBezTo>
                      <a:pt x="4155" y="4876"/>
                      <a:pt x="3940" y="4782"/>
                      <a:pt x="3797" y="4630"/>
                    </a:cubicBezTo>
                    <a:cubicBezTo>
                      <a:pt x="3672" y="4505"/>
                      <a:pt x="3546" y="4297"/>
                      <a:pt x="3588" y="3942"/>
                    </a:cubicBezTo>
                    <a:cubicBezTo>
                      <a:pt x="3630" y="3504"/>
                      <a:pt x="3943" y="3024"/>
                      <a:pt x="4443" y="2566"/>
                    </a:cubicBezTo>
                    <a:lnTo>
                      <a:pt x="20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15"/>
              <p:cNvSpPr/>
              <p:nvPr/>
            </p:nvSpPr>
            <p:spPr>
              <a:xfrm>
                <a:off x="-45722" y="553709"/>
                <a:ext cx="677876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81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816"/>
                    </a:lnTo>
                    <a:cubicBezTo>
                      <a:pt x="5236" y="18816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15"/>
              <p:cNvSpPr/>
              <p:nvPr/>
            </p:nvSpPr>
            <p:spPr>
              <a:xfrm>
                <a:off x="478251" y="-104409"/>
                <a:ext cx="463450" cy="271329"/>
              </a:xfrm>
              <a:custGeom>
                <a:avLst/>
                <a:gdLst/>
                <a:ahLst/>
                <a:cxnLst/>
                <a:rect l="l" t="t" r="r" b="b"/>
                <a:pathLst>
                  <a:path w="10368" h="6070" extrusionOk="0">
                    <a:moveTo>
                      <a:pt x="1" y="0"/>
                    </a:moveTo>
                    <a:lnTo>
                      <a:pt x="8323" y="6070"/>
                    </a:lnTo>
                    <a:lnTo>
                      <a:pt x="10367" y="3921"/>
                    </a:lnTo>
                    <a:cubicBezTo>
                      <a:pt x="9887" y="2691"/>
                      <a:pt x="9616" y="1335"/>
                      <a:pt x="9616" y="42"/>
                    </a:cubicBezTo>
                    <a:cubicBezTo>
                      <a:pt x="9616" y="21"/>
                      <a:pt x="9616" y="21"/>
                      <a:pt x="96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15"/>
              <p:cNvSpPr/>
              <p:nvPr/>
            </p:nvSpPr>
            <p:spPr>
              <a:xfrm>
                <a:off x="1799405" y="-104409"/>
                <a:ext cx="1378012" cy="619095"/>
              </a:xfrm>
              <a:custGeom>
                <a:avLst/>
                <a:gdLst/>
                <a:ahLst/>
                <a:cxnLst/>
                <a:rect l="l" t="t" r="r" b="b"/>
                <a:pathLst>
                  <a:path w="30828" h="13850" extrusionOk="0">
                    <a:moveTo>
                      <a:pt x="11847" y="0"/>
                    </a:moveTo>
                    <a:lnTo>
                      <a:pt x="7613" y="2732"/>
                    </a:lnTo>
                    <a:cubicBezTo>
                      <a:pt x="7442" y="2839"/>
                      <a:pt x="7255" y="2890"/>
                      <a:pt x="7070" y="2890"/>
                    </a:cubicBezTo>
                    <a:cubicBezTo>
                      <a:pt x="6713" y="2890"/>
                      <a:pt x="6366" y="2700"/>
                      <a:pt x="6174" y="2357"/>
                    </a:cubicBezTo>
                    <a:lnTo>
                      <a:pt x="5110" y="459"/>
                    </a:lnTo>
                    <a:lnTo>
                      <a:pt x="0" y="9365"/>
                    </a:lnTo>
                    <a:lnTo>
                      <a:pt x="13725" y="13849"/>
                    </a:lnTo>
                    <a:cubicBezTo>
                      <a:pt x="13182" y="12369"/>
                      <a:pt x="12619" y="10825"/>
                      <a:pt x="11993" y="9073"/>
                    </a:cubicBezTo>
                    <a:cubicBezTo>
                      <a:pt x="11430" y="7467"/>
                      <a:pt x="11847" y="6737"/>
                      <a:pt x="12953" y="6695"/>
                    </a:cubicBezTo>
                    <a:cubicBezTo>
                      <a:pt x="12701" y="5405"/>
                      <a:pt x="13145" y="4842"/>
                      <a:pt x="14112" y="4842"/>
                    </a:cubicBezTo>
                    <a:cubicBezTo>
                      <a:pt x="14505" y="4842"/>
                      <a:pt x="14985" y="4935"/>
                      <a:pt x="15539" y="5110"/>
                    </a:cubicBezTo>
                    <a:cubicBezTo>
                      <a:pt x="19001" y="6174"/>
                      <a:pt x="23736" y="7968"/>
                      <a:pt x="26385" y="8948"/>
                    </a:cubicBezTo>
                    <a:lnTo>
                      <a:pt x="30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1620;p15"/>
              <p:cNvSpPr/>
              <p:nvPr/>
            </p:nvSpPr>
            <p:spPr>
              <a:xfrm>
                <a:off x="908087" y="-104409"/>
                <a:ext cx="719804" cy="37485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8386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cubicBezTo>
                      <a:pt x="0" y="1335"/>
                      <a:pt x="271" y="2691"/>
                      <a:pt x="751" y="3921"/>
                    </a:cubicBezTo>
                    <a:cubicBezTo>
                      <a:pt x="1728" y="6407"/>
                      <a:pt x="3622" y="8386"/>
                      <a:pt x="6246" y="8386"/>
                    </a:cubicBezTo>
                    <a:cubicBezTo>
                      <a:pt x="6814" y="8386"/>
                      <a:pt x="7416" y="8293"/>
                      <a:pt x="8051" y="8093"/>
                    </a:cubicBezTo>
                    <a:cubicBezTo>
                      <a:pt x="12285" y="6758"/>
                      <a:pt x="16102" y="4484"/>
                      <a:pt x="16102" y="42"/>
                    </a:cubicBezTo>
                    <a:cubicBezTo>
                      <a:pt x="16102" y="21"/>
                      <a:pt x="16102" y="21"/>
                      <a:pt x="161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1" name="Google Shape;1621;p15"/>
              <p:cNvSpPr/>
              <p:nvPr/>
            </p:nvSpPr>
            <p:spPr>
              <a:xfrm>
                <a:off x="373832" y="-104409"/>
                <a:ext cx="47605" cy="4917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10" extrusionOk="0">
                    <a:moveTo>
                      <a:pt x="1" y="0"/>
                    </a:moveTo>
                    <a:cubicBezTo>
                      <a:pt x="157" y="73"/>
                      <a:pt x="335" y="110"/>
                      <a:pt x="517" y="110"/>
                    </a:cubicBezTo>
                    <a:cubicBezTo>
                      <a:pt x="700" y="110"/>
                      <a:pt x="887" y="73"/>
                      <a:pt x="1065" y="0"/>
                    </a:cubicBezTo>
                    <a:close/>
                  </a:path>
                </a:pathLst>
              </a:custGeom>
              <a:solidFill>
                <a:srgbClr val="4AD9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2" name="Google Shape;1622;p15"/>
              <p:cNvSpPr/>
              <p:nvPr/>
            </p:nvSpPr>
            <p:spPr>
              <a:xfrm>
                <a:off x="2015708" y="-104409"/>
                <a:ext cx="313302" cy="129228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2891" extrusionOk="0">
                    <a:moveTo>
                      <a:pt x="0" y="0"/>
                    </a:moveTo>
                    <a:lnTo>
                      <a:pt x="271" y="459"/>
                    </a:lnTo>
                    <a:lnTo>
                      <a:pt x="1335" y="2357"/>
                    </a:lnTo>
                    <a:cubicBezTo>
                      <a:pt x="1527" y="2700"/>
                      <a:pt x="1874" y="2890"/>
                      <a:pt x="2231" y="2890"/>
                    </a:cubicBezTo>
                    <a:cubicBezTo>
                      <a:pt x="2416" y="2890"/>
                      <a:pt x="2603" y="2839"/>
                      <a:pt x="2774" y="2732"/>
                    </a:cubicBezTo>
                    <a:lnTo>
                      <a:pt x="700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15"/>
              <p:cNvSpPr/>
              <p:nvPr/>
            </p:nvSpPr>
            <p:spPr>
              <a:xfrm>
                <a:off x="3604391" y="-104409"/>
                <a:ext cx="389784" cy="281565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6299" extrusionOk="0">
                    <a:moveTo>
                      <a:pt x="1" y="0"/>
                    </a:moveTo>
                    <a:lnTo>
                      <a:pt x="1794" y="6299"/>
                    </a:lnTo>
                    <a:cubicBezTo>
                      <a:pt x="1794" y="6299"/>
                      <a:pt x="6717" y="4026"/>
                      <a:pt x="87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15"/>
              <p:cNvSpPr/>
              <p:nvPr/>
            </p:nvSpPr>
            <p:spPr>
              <a:xfrm>
                <a:off x="1246510" y="575925"/>
                <a:ext cx="315359" cy="257248"/>
              </a:xfrm>
              <a:custGeom>
                <a:avLst/>
                <a:gdLst/>
                <a:ahLst/>
                <a:cxnLst/>
                <a:rect l="l" t="t" r="r" b="b"/>
                <a:pathLst>
                  <a:path w="7055" h="5755" extrusionOk="0">
                    <a:moveTo>
                      <a:pt x="3962" y="0"/>
                    </a:moveTo>
                    <a:cubicBezTo>
                      <a:pt x="3901" y="0"/>
                      <a:pt x="3839" y="2"/>
                      <a:pt x="3776" y="6"/>
                    </a:cubicBezTo>
                    <a:cubicBezTo>
                      <a:pt x="1753" y="131"/>
                      <a:pt x="1" y="1654"/>
                      <a:pt x="960" y="3969"/>
                    </a:cubicBezTo>
                    <a:cubicBezTo>
                      <a:pt x="1485" y="5249"/>
                      <a:pt x="2505" y="5754"/>
                      <a:pt x="3534" y="5754"/>
                    </a:cubicBezTo>
                    <a:cubicBezTo>
                      <a:pt x="4752" y="5754"/>
                      <a:pt x="5984" y="5046"/>
                      <a:pt x="6425" y="4073"/>
                    </a:cubicBezTo>
                    <a:cubicBezTo>
                      <a:pt x="7055" y="2651"/>
                      <a:pt x="6279" y="0"/>
                      <a:pt x="39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15"/>
              <p:cNvSpPr/>
              <p:nvPr/>
            </p:nvSpPr>
            <p:spPr>
              <a:xfrm>
                <a:off x="266642" y="67105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1626;p15"/>
              <p:cNvSpPr/>
              <p:nvPr/>
            </p:nvSpPr>
            <p:spPr>
              <a:xfrm>
                <a:off x="2310326" y="194858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4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38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114"/>
                      <a:pt x="13245" y="9178"/>
                      <a:pt x="9344" y="12849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2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7" name="Google Shape;1627;p15"/>
              <p:cNvSpPr/>
              <p:nvPr/>
            </p:nvSpPr>
            <p:spPr>
              <a:xfrm>
                <a:off x="2367095" y="112029"/>
                <a:ext cx="801024" cy="728163"/>
              </a:xfrm>
              <a:custGeom>
                <a:avLst/>
                <a:gdLst/>
                <a:ahLst/>
                <a:cxnLst/>
                <a:rect l="l" t="t" r="r" b="b"/>
                <a:pathLst>
                  <a:path w="17920" h="16290" extrusionOk="0">
                    <a:moveTo>
                      <a:pt x="1412" y="0"/>
                    </a:moveTo>
                    <a:cubicBezTo>
                      <a:pt x="445" y="0"/>
                      <a:pt x="1" y="563"/>
                      <a:pt x="253" y="1853"/>
                    </a:cubicBezTo>
                    <a:cubicBezTo>
                      <a:pt x="294" y="1999"/>
                      <a:pt x="315" y="2145"/>
                      <a:pt x="378" y="2312"/>
                    </a:cubicBezTo>
                    <a:cubicBezTo>
                      <a:pt x="1567" y="6505"/>
                      <a:pt x="2672" y="10071"/>
                      <a:pt x="3715" y="13513"/>
                    </a:cubicBezTo>
                    <a:cubicBezTo>
                      <a:pt x="4035" y="14557"/>
                      <a:pt x="4216" y="16289"/>
                      <a:pt x="5406" y="16289"/>
                    </a:cubicBezTo>
                    <a:cubicBezTo>
                      <a:pt x="5998" y="16289"/>
                      <a:pt x="6840" y="15859"/>
                      <a:pt x="8074" y="14702"/>
                    </a:cubicBezTo>
                    <a:cubicBezTo>
                      <a:pt x="11975" y="11031"/>
                      <a:pt x="13477" y="9967"/>
                      <a:pt x="15521" y="8069"/>
                    </a:cubicBezTo>
                    <a:cubicBezTo>
                      <a:pt x="16167" y="7443"/>
                      <a:pt x="17919" y="5462"/>
                      <a:pt x="15312" y="4669"/>
                    </a:cubicBezTo>
                    <a:cubicBezTo>
                      <a:pt x="14957" y="4544"/>
                      <a:pt x="14394" y="4356"/>
                      <a:pt x="13685" y="4106"/>
                    </a:cubicBezTo>
                    <a:cubicBezTo>
                      <a:pt x="11036" y="3126"/>
                      <a:pt x="6301" y="1332"/>
                      <a:pt x="2839" y="268"/>
                    </a:cubicBezTo>
                    <a:cubicBezTo>
                      <a:pt x="2285" y="93"/>
                      <a:pt x="1805" y="0"/>
                      <a:pt x="1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8" name="Google Shape;1628;p15"/>
              <p:cNvSpPr/>
              <p:nvPr/>
            </p:nvSpPr>
            <p:spPr>
              <a:xfrm>
                <a:off x="3560585" y="4728779"/>
                <a:ext cx="1320214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45" extrusionOk="0">
                    <a:moveTo>
                      <a:pt x="17229" y="1"/>
                    </a:moveTo>
                    <a:cubicBezTo>
                      <a:pt x="16791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72" y="24091"/>
                    </a:lnTo>
                    <a:cubicBezTo>
                      <a:pt x="4360" y="23465"/>
                      <a:pt x="4589" y="22631"/>
                      <a:pt x="5215" y="22130"/>
                    </a:cubicBezTo>
                    <a:lnTo>
                      <a:pt x="14413" y="14768"/>
                    </a:lnTo>
                    <a:cubicBezTo>
                      <a:pt x="14729" y="14516"/>
                      <a:pt x="15083" y="14397"/>
                      <a:pt x="15415" y="14397"/>
                    </a:cubicBezTo>
                    <a:cubicBezTo>
                      <a:pt x="15937" y="14397"/>
                      <a:pt x="16404" y="14691"/>
                      <a:pt x="16582" y="15227"/>
                    </a:cubicBezTo>
                    <a:lnTo>
                      <a:pt x="18084" y="19836"/>
                    </a:lnTo>
                    <a:cubicBezTo>
                      <a:pt x="18292" y="20483"/>
                      <a:pt x="17980" y="21275"/>
                      <a:pt x="17354" y="21713"/>
                    </a:cubicBezTo>
                    <a:lnTo>
                      <a:pt x="8698" y="27658"/>
                    </a:lnTo>
                    <a:lnTo>
                      <a:pt x="17604" y="34144"/>
                    </a:lnTo>
                    <a:lnTo>
                      <a:pt x="19648" y="31996"/>
                    </a:lnTo>
                    <a:cubicBezTo>
                      <a:pt x="19148" y="30765"/>
                      <a:pt x="18897" y="29410"/>
                      <a:pt x="18897" y="28117"/>
                    </a:cubicBezTo>
                    <a:cubicBezTo>
                      <a:pt x="18897" y="23674"/>
                      <a:pt x="22631" y="21129"/>
                      <a:pt x="26948" y="20066"/>
                    </a:cubicBezTo>
                    <a:cubicBezTo>
                      <a:pt x="27397" y="19961"/>
                      <a:pt x="27840" y="19909"/>
                      <a:pt x="28273" y="19909"/>
                    </a:cubicBezTo>
                    <a:cubicBezTo>
                      <a:pt x="28706" y="19909"/>
                      <a:pt x="29128" y="19961"/>
                      <a:pt x="29535" y="20066"/>
                    </a:cubicBezTo>
                    <a:lnTo>
                      <a:pt x="25614" y="13683"/>
                    </a:lnTo>
                    <a:cubicBezTo>
                      <a:pt x="24404" y="13183"/>
                      <a:pt x="23882" y="11952"/>
                      <a:pt x="23715" y="10554"/>
                    </a:cubicBezTo>
                    <a:lnTo>
                      <a:pt x="21671" y="7238"/>
                    </a:lnTo>
                    <a:cubicBezTo>
                      <a:pt x="21359" y="7968"/>
                      <a:pt x="21025" y="8802"/>
                      <a:pt x="20754" y="9699"/>
                    </a:cubicBezTo>
                    <a:cubicBezTo>
                      <a:pt x="20416" y="10759"/>
                      <a:pt x="19701" y="10993"/>
                      <a:pt x="19136" y="10993"/>
                    </a:cubicBezTo>
                    <a:cubicBezTo>
                      <a:pt x="18688" y="10993"/>
                      <a:pt x="18334" y="10846"/>
                      <a:pt x="18334" y="10846"/>
                    </a:cubicBezTo>
                    <a:cubicBezTo>
                      <a:pt x="18334" y="10846"/>
                      <a:pt x="16499" y="10283"/>
                      <a:pt x="17333" y="7551"/>
                    </a:cubicBezTo>
                    <a:cubicBezTo>
                      <a:pt x="17437" y="7217"/>
                      <a:pt x="17583" y="6842"/>
                      <a:pt x="17729" y="6425"/>
                    </a:cubicBezTo>
                    <a:cubicBezTo>
                      <a:pt x="17771" y="6174"/>
                      <a:pt x="17813" y="5882"/>
                      <a:pt x="17917" y="5570"/>
                    </a:cubicBezTo>
                    <a:cubicBezTo>
                      <a:pt x="18146" y="4819"/>
                      <a:pt x="18522" y="3880"/>
                      <a:pt x="19002" y="2900"/>
                    </a:cubicBezTo>
                    <a:lnTo>
                      <a:pt x="172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9" name="Google Shape;1629;p15"/>
              <p:cNvSpPr/>
              <p:nvPr/>
            </p:nvSpPr>
            <p:spPr>
              <a:xfrm>
                <a:off x="4405280" y="5618711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6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1630;p15"/>
              <p:cNvSpPr/>
              <p:nvPr/>
            </p:nvSpPr>
            <p:spPr>
              <a:xfrm>
                <a:off x="3755432" y="5372325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33"/>
                    </a:lnTo>
                    <a:lnTo>
                      <a:pt x="2003" y="13115"/>
                    </a:lnTo>
                    <a:cubicBezTo>
                      <a:pt x="2219" y="13548"/>
                      <a:pt x="2638" y="13779"/>
                      <a:pt x="3103" y="13779"/>
                    </a:cubicBezTo>
                    <a:cubicBezTo>
                      <a:pt x="3399" y="13779"/>
                      <a:pt x="3713" y="13685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15"/>
              <p:cNvSpPr/>
              <p:nvPr/>
            </p:nvSpPr>
            <p:spPr>
              <a:xfrm>
                <a:off x="4743704" y="6663976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7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15"/>
              <p:cNvSpPr/>
              <p:nvPr/>
            </p:nvSpPr>
            <p:spPr>
              <a:xfrm>
                <a:off x="3762897" y="6155245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15"/>
              <p:cNvSpPr/>
              <p:nvPr/>
            </p:nvSpPr>
            <p:spPr>
              <a:xfrm>
                <a:off x="64329" y="5946407"/>
                <a:ext cx="1319276" cy="1526281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5"/>
                    </a:cubicBezTo>
                    <a:cubicBezTo>
                      <a:pt x="27375" y="19954"/>
                      <a:pt x="27813" y="19901"/>
                      <a:pt x="28237" y="19901"/>
                    </a:cubicBezTo>
                    <a:cubicBezTo>
                      <a:pt x="28680" y="19901"/>
                      <a:pt x="29108" y="19959"/>
                      <a:pt x="29514" y="20065"/>
                    </a:cubicBezTo>
                    <a:lnTo>
                      <a:pt x="25613" y="13683"/>
                    </a:lnTo>
                    <a:cubicBezTo>
                      <a:pt x="24404" y="13182"/>
                      <a:pt x="23882" y="11952"/>
                      <a:pt x="23694" y="10554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6"/>
                      <a:pt x="18334" y="10846"/>
                    </a:cubicBezTo>
                    <a:cubicBezTo>
                      <a:pt x="18334" y="10846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69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15"/>
              <p:cNvSpPr/>
              <p:nvPr/>
            </p:nvSpPr>
            <p:spPr>
              <a:xfrm>
                <a:off x="2105197" y="6707201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1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1635;p15"/>
              <p:cNvSpPr/>
              <p:nvPr/>
            </p:nvSpPr>
            <p:spPr>
              <a:xfrm>
                <a:off x="908087" y="6835981"/>
                <a:ext cx="719804" cy="740232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60" extrusionOk="0">
                    <a:moveTo>
                      <a:pt x="9361" y="0"/>
                    </a:moveTo>
                    <a:cubicBezTo>
                      <a:pt x="8937" y="0"/>
                      <a:pt x="8499" y="53"/>
                      <a:pt x="8051" y="164"/>
                    </a:cubicBezTo>
                    <a:cubicBezTo>
                      <a:pt x="3734" y="1228"/>
                      <a:pt x="0" y="3773"/>
                      <a:pt x="0" y="8216"/>
                    </a:cubicBezTo>
                    <a:cubicBezTo>
                      <a:pt x="0" y="9509"/>
                      <a:pt x="271" y="10864"/>
                      <a:pt x="751" y="12095"/>
                    </a:cubicBezTo>
                    <a:cubicBezTo>
                      <a:pt x="1728" y="14581"/>
                      <a:pt x="3622" y="16560"/>
                      <a:pt x="6246" y="16560"/>
                    </a:cubicBezTo>
                    <a:cubicBezTo>
                      <a:pt x="6814" y="16560"/>
                      <a:pt x="7416" y="16467"/>
                      <a:pt x="8051" y="16267"/>
                    </a:cubicBezTo>
                    <a:cubicBezTo>
                      <a:pt x="12285" y="14911"/>
                      <a:pt x="16102" y="12658"/>
                      <a:pt x="16102" y="8216"/>
                    </a:cubicBezTo>
                    <a:cubicBezTo>
                      <a:pt x="16102" y="4670"/>
                      <a:pt x="13871" y="936"/>
                      <a:pt x="10638" y="164"/>
                    </a:cubicBezTo>
                    <a:cubicBezTo>
                      <a:pt x="10232" y="58"/>
                      <a:pt x="9804" y="0"/>
                      <a:pt x="93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1636;p15"/>
              <p:cNvSpPr/>
              <p:nvPr/>
            </p:nvSpPr>
            <p:spPr>
              <a:xfrm>
                <a:off x="258238" y="6589953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086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15"/>
              <p:cNvSpPr/>
              <p:nvPr/>
            </p:nvSpPr>
            <p:spPr>
              <a:xfrm>
                <a:off x="801790" y="6056995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3"/>
                      <a:pt x="3766" y="6537"/>
                      <a:pt x="3201" y="6537"/>
                    </a:cubicBezTo>
                    <a:cubicBezTo>
                      <a:pt x="2753" y="6537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2"/>
                      <a:pt x="1836" y="8372"/>
                    </a:cubicBezTo>
                    <a:cubicBezTo>
                      <a:pt x="1836" y="8372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64"/>
                    </a:cubicBezTo>
                    <a:cubicBezTo>
                      <a:pt x="5926" y="3099"/>
                      <a:pt x="6717" y="1981"/>
                      <a:pt x="7205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42" y="5411"/>
                      <a:pt x="7196" y="8080"/>
                    </a:cubicBezTo>
                    <a:cubicBezTo>
                      <a:pt x="7384" y="9478"/>
                      <a:pt x="7906" y="10708"/>
                      <a:pt x="9115" y="11209"/>
                    </a:cubicBezTo>
                    <a:cubicBezTo>
                      <a:pt x="9220" y="11251"/>
                      <a:pt x="9324" y="11272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6"/>
                    </a:cubicBezTo>
                    <a:cubicBezTo>
                      <a:pt x="16144" y="8644"/>
                      <a:pt x="14205" y="12857"/>
                      <a:pt x="16874" y="13670"/>
                    </a:cubicBezTo>
                    <a:cubicBezTo>
                      <a:pt x="17150" y="13754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3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3" y="13821"/>
                      <a:pt x="25762" y="13870"/>
                      <a:pt x="25572" y="13870"/>
                    </a:cubicBezTo>
                    <a:cubicBezTo>
                      <a:pt x="24414" y="13870"/>
                      <a:pt x="23679" y="12021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43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6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8" name="Google Shape;1638;p15"/>
              <p:cNvSpPr/>
              <p:nvPr/>
            </p:nvSpPr>
            <p:spPr>
              <a:xfrm>
                <a:off x="845596" y="5871713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0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2"/>
                      <a:pt x="2221" y="10682"/>
                    </a:cubicBezTo>
                    <a:cubicBezTo>
                      <a:pt x="2786" y="10682"/>
                      <a:pt x="3501" y="10448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1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1" y="11431"/>
                      <a:pt x="23490" y="9677"/>
                      <a:pt x="22482" y="9677"/>
                    </a:cubicBezTo>
                    <a:cubicBezTo>
                      <a:pt x="21755" y="9677"/>
                      <a:pt x="20770" y="10590"/>
                      <a:pt x="19232" y="13081"/>
                    </a:cubicBezTo>
                    <a:cubicBezTo>
                      <a:pt x="19232" y="13081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15"/>
              <p:cNvSpPr/>
              <p:nvPr/>
            </p:nvSpPr>
            <p:spPr>
              <a:xfrm>
                <a:off x="2343895" y="6466178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3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15"/>
              <p:cNvSpPr/>
              <p:nvPr/>
            </p:nvSpPr>
            <p:spPr>
              <a:xfrm>
                <a:off x="3450578" y="6641849"/>
                <a:ext cx="678770" cy="840137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15"/>
              <p:cNvSpPr/>
              <p:nvPr/>
            </p:nvSpPr>
            <p:spPr>
              <a:xfrm>
                <a:off x="2182573" y="5871802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19"/>
                      <a:pt x="397" y="6070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5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382"/>
                      <a:pt x="13120" y="3734"/>
                    </a:cubicBezTo>
                    <a:cubicBezTo>
                      <a:pt x="12350" y="2902"/>
                      <a:pt x="11228" y="2386"/>
                      <a:pt x="9959" y="2386"/>
                    </a:cubicBezTo>
                    <a:cubicBezTo>
                      <a:pt x="8685" y="2386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04"/>
                      <a:pt x="4443" y="254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15"/>
              <p:cNvSpPr/>
              <p:nvPr/>
            </p:nvSpPr>
            <p:spPr>
              <a:xfrm>
                <a:off x="-45722" y="5424221"/>
                <a:ext cx="677876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5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15"/>
              <p:cNvSpPr/>
              <p:nvPr/>
            </p:nvSpPr>
            <p:spPr>
              <a:xfrm>
                <a:off x="3560585" y="2294461"/>
                <a:ext cx="1320214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29" y="0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31" y="25030"/>
                    </a:lnTo>
                    <a:lnTo>
                      <a:pt x="4672" y="24070"/>
                    </a:lnTo>
                    <a:cubicBezTo>
                      <a:pt x="4360" y="23444"/>
                      <a:pt x="4589" y="22610"/>
                      <a:pt x="5215" y="22109"/>
                    </a:cubicBezTo>
                    <a:lnTo>
                      <a:pt x="14413" y="14747"/>
                    </a:lnTo>
                    <a:cubicBezTo>
                      <a:pt x="14729" y="14495"/>
                      <a:pt x="15083" y="14376"/>
                      <a:pt x="15415" y="14376"/>
                    </a:cubicBezTo>
                    <a:cubicBezTo>
                      <a:pt x="15937" y="14376"/>
                      <a:pt x="16404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7980" y="21254"/>
                      <a:pt x="17354" y="21692"/>
                    </a:cubicBezTo>
                    <a:lnTo>
                      <a:pt x="8698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4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397" y="19940"/>
                      <a:pt x="27840" y="19888"/>
                      <a:pt x="28273" y="19888"/>
                    </a:cubicBezTo>
                    <a:cubicBezTo>
                      <a:pt x="28706" y="19888"/>
                      <a:pt x="29128" y="19940"/>
                      <a:pt x="29535" y="20045"/>
                    </a:cubicBezTo>
                    <a:lnTo>
                      <a:pt x="25614" y="13662"/>
                    </a:lnTo>
                    <a:cubicBezTo>
                      <a:pt x="24404" y="13162"/>
                      <a:pt x="23882" y="11952"/>
                      <a:pt x="23715" y="10534"/>
                    </a:cubicBezTo>
                    <a:lnTo>
                      <a:pt x="21671" y="7238"/>
                    </a:lnTo>
                    <a:cubicBezTo>
                      <a:pt x="21359" y="7947"/>
                      <a:pt x="21025" y="8782"/>
                      <a:pt x="20754" y="9678"/>
                    </a:cubicBezTo>
                    <a:cubicBezTo>
                      <a:pt x="20416" y="10738"/>
                      <a:pt x="19701" y="10972"/>
                      <a:pt x="19136" y="10972"/>
                    </a:cubicBezTo>
                    <a:cubicBezTo>
                      <a:pt x="18688" y="10972"/>
                      <a:pt x="18334" y="10826"/>
                      <a:pt x="18334" y="10826"/>
                    </a:cubicBezTo>
                    <a:cubicBezTo>
                      <a:pt x="18334" y="10826"/>
                      <a:pt x="16499" y="10262"/>
                      <a:pt x="17333" y="7530"/>
                    </a:cubicBezTo>
                    <a:cubicBezTo>
                      <a:pt x="17437" y="7196"/>
                      <a:pt x="17583" y="6821"/>
                      <a:pt x="17729" y="6404"/>
                    </a:cubicBezTo>
                    <a:cubicBezTo>
                      <a:pt x="17771" y="6153"/>
                      <a:pt x="17834" y="5861"/>
                      <a:pt x="17917" y="5549"/>
                    </a:cubicBezTo>
                    <a:cubicBezTo>
                      <a:pt x="18146" y="4819"/>
                      <a:pt x="18522" y="3859"/>
                      <a:pt x="19002" y="2879"/>
                    </a:cubicBezTo>
                    <a:lnTo>
                      <a:pt x="172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15"/>
              <p:cNvSpPr/>
              <p:nvPr/>
            </p:nvSpPr>
            <p:spPr>
              <a:xfrm>
                <a:off x="4405280" y="3183455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76" y="0"/>
                    </a:moveTo>
                    <a:cubicBezTo>
                      <a:pt x="8943" y="0"/>
                      <a:pt x="850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51" y="10857"/>
                      <a:pt x="751" y="12087"/>
                    </a:cubicBezTo>
                    <a:cubicBezTo>
                      <a:pt x="1711" y="14573"/>
                      <a:pt x="3616" y="16552"/>
                      <a:pt x="6244" y="16552"/>
                    </a:cubicBezTo>
                    <a:cubicBezTo>
                      <a:pt x="6813" y="16552"/>
                      <a:pt x="7417" y="16459"/>
                      <a:pt x="8051" y="16259"/>
                    </a:cubicBezTo>
                    <a:cubicBezTo>
                      <a:pt x="12286" y="14903"/>
                      <a:pt x="16102" y="12650"/>
                      <a:pt x="16102" y="8208"/>
                    </a:cubicBezTo>
                    <a:cubicBezTo>
                      <a:pt x="16102" y="4662"/>
                      <a:pt x="13850" y="928"/>
                      <a:pt x="10638" y="157"/>
                    </a:cubicBezTo>
                    <a:cubicBezTo>
                      <a:pt x="10231" y="52"/>
                      <a:pt x="9809" y="0"/>
                      <a:pt x="9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15"/>
              <p:cNvSpPr/>
              <p:nvPr/>
            </p:nvSpPr>
            <p:spPr>
              <a:xfrm>
                <a:off x="3755432" y="2937069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56" y="0"/>
                    </a:moveTo>
                    <a:cubicBezTo>
                      <a:pt x="10724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1" y="9068"/>
                      <a:pt x="313" y="9694"/>
                    </a:cubicBezTo>
                    <a:lnTo>
                      <a:pt x="772" y="10654"/>
                    </a:lnTo>
                    <a:lnTo>
                      <a:pt x="2003" y="13115"/>
                    </a:lnTo>
                    <a:cubicBezTo>
                      <a:pt x="2220" y="13549"/>
                      <a:pt x="2641" y="13788"/>
                      <a:pt x="3107" y="13788"/>
                    </a:cubicBezTo>
                    <a:cubicBezTo>
                      <a:pt x="3401" y="13788"/>
                      <a:pt x="3714" y="13692"/>
                      <a:pt x="4005" y="13490"/>
                    </a:cubicBezTo>
                    <a:lnTo>
                      <a:pt x="4339" y="13261"/>
                    </a:lnTo>
                    <a:lnTo>
                      <a:pt x="12995" y="7316"/>
                    </a:lnTo>
                    <a:cubicBezTo>
                      <a:pt x="1362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45" y="294"/>
                      <a:pt x="11578" y="0"/>
                      <a:pt x="110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1646;p15"/>
              <p:cNvSpPr/>
              <p:nvPr/>
            </p:nvSpPr>
            <p:spPr>
              <a:xfrm>
                <a:off x="4341896" y="2218829"/>
                <a:ext cx="1205514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69" h="1802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511"/>
                      <a:pt x="438" y="7241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3"/>
                      <a:pt x="2241" y="10683"/>
                    </a:cubicBezTo>
                    <a:cubicBezTo>
                      <a:pt x="2806" y="10683"/>
                      <a:pt x="3521" y="10449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571" y="4300"/>
                      <a:pt x="5048" y="12372"/>
                      <a:pt x="9031" y="13477"/>
                    </a:cubicBezTo>
                    <a:cubicBezTo>
                      <a:pt x="9326" y="13559"/>
                      <a:pt x="9607" y="13596"/>
                      <a:pt x="9877" y="13596"/>
                    </a:cubicBezTo>
                    <a:cubicBezTo>
                      <a:pt x="13168" y="13596"/>
                      <a:pt x="14671" y="7978"/>
                      <a:pt x="15301" y="7978"/>
                    </a:cubicBezTo>
                    <a:cubicBezTo>
                      <a:pt x="15318" y="7978"/>
                      <a:pt x="15335" y="7983"/>
                      <a:pt x="15351" y="7991"/>
                    </a:cubicBezTo>
                    <a:cubicBezTo>
                      <a:pt x="16165" y="8409"/>
                      <a:pt x="14100" y="15584"/>
                      <a:pt x="16770" y="16397"/>
                    </a:cubicBezTo>
                    <a:cubicBezTo>
                      <a:pt x="17007" y="16468"/>
                      <a:pt x="17236" y="16499"/>
                      <a:pt x="17457" y="16499"/>
                    </a:cubicBezTo>
                    <a:cubicBezTo>
                      <a:pt x="19341" y="16499"/>
                      <a:pt x="20643" y="14208"/>
                      <a:pt x="21475" y="14208"/>
                    </a:cubicBezTo>
                    <a:cubicBezTo>
                      <a:pt x="21670" y="14208"/>
                      <a:pt x="21839" y="14334"/>
                      <a:pt x="21984" y="14645"/>
                    </a:cubicBezTo>
                    <a:cubicBezTo>
                      <a:pt x="22699" y="16165"/>
                      <a:pt x="23430" y="18022"/>
                      <a:pt x="24596" y="18022"/>
                    </a:cubicBezTo>
                    <a:cubicBezTo>
                      <a:pt x="24790" y="18022"/>
                      <a:pt x="24997" y="17970"/>
                      <a:pt x="25217" y="17857"/>
                    </a:cubicBezTo>
                    <a:cubicBezTo>
                      <a:pt x="25342" y="17795"/>
                      <a:pt x="25467" y="17711"/>
                      <a:pt x="25572" y="17649"/>
                    </a:cubicBezTo>
                    <a:cubicBezTo>
                      <a:pt x="26969" y="16689"/>
                      <a:pt x="25864" y="15438"/>
                      <a:pt x="24821" y="13164"/>
                    </a:cubicBezTo>
                    <a:cubicBezTo>
                      <a:pt x="24022" y="11434"/>
                      <a:pt x="23504" y="9690"/>
                      <a:pt x="22494" y="9690"/>
                    </a:cubicBezTo>
                    <a:cubicBezTo>
                      <a:pt x="21763" y="9690"/>
                      <a:pt x="20773" y="10605"/>
                      <a:pt x="19231" y="13102"/>
                    </a:cubicBezTo>
                    <a:cubicBezTo>
                      <a:pt x="19231" y="13102"/>
                      <a:pt x="20169" y="4487"/>
                      <a:pt x="17249" y="3778"/>
                    </a:cubicBezTo>
                    <a:cubicBezTo>
                      <a:pt x="17106" y="3745"/>
                      <a:pt x="16961" y="3729"/>
                      <a:pt x="16814" y="3729"/>
                    </a:cubicBezTo>
                    <a:cubicBezTo>
                      <a:pt x="13947" y="3729"/>
                      <a:pt x="10512" y="9806"/>
                      <a:pt x="10512" y="9806"/>
                    </a:cubicBezTo>
                    <a:cubicBezTo>
                      <a:pt x="10512" y="9806"/>
                      <a:pt x="12452" y="1380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7" name="Google Shape;1647;p15"/>
              <p:cNvSpPr/>
              <p:nvPr/>
            </p:nvSpPr>
            <p:spPr>
              <a:xfrm>
                <a:off x="4743704" y="4228720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67" y="1"/>
                    </a:moveTo>
                    <a:cubicBezTo>
                      <a:pt x="3898" y="1"/>
                      <a:pt x="3827" y="3"/>
                      <a:pt x="3755" y="8"/>
                    </a:cubicBezTo>
                    <a:cubicBezTo>
                      <a:pt x="1732" y="133"/>
                      <a:pt x="1" y="1656"/>
                      <a:pt x="939" y="3971"/>
                    </a:cubicBezTo>
                    <a:cubicBezTo>
                      <a:pt x="1465" y="5251"/>
                      <a:pt x="2488" y="5756"/>
                      <a:pt x="3520" y="5756"/>
                    </a:cubicBezTo>
                    <a:cubicBezTo>
                      <a:pt x="4742" y="5756"/>
                      <a:pt x="5974" y="5048"/>
                      <a:pt x="6404" y="4075"/>
                    </a:cubicBezTo>
                    <a:cubicBezTo>
                      <a:pt x="7052" y="2657"/>
                      <a:pt x="6284" y="1"/>
                      <a:pt x="3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15"/>
              <p:cNvSpPr/>
              <p:nvPr/>
            </p:nvSpPr>
            <p:spPr>
              <a:xfrm>
                <a:off x="3762897" y="3719989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109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1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15"/>
              <p:cNvSpPr/>
              <p:nvPr/>
            </p:nvSpPr>
            <p:spPr>
              <a:xfrm>
                <a:off x="64329" y="3511151"/>
                <a:ext cx="1319276" cy="1526282"/>
              </a:xfrm>
              <a:custGeom>
                <a:avLst/>
                <a:gdLst/>
                <a:ahLst/>
                <a:cxnLst/>
                <a:rect l="l" t="t" r="r" b="b"/>
                <a:pathLst>
                  <a:path w="29514" h="34145" extrusionOk="0">
                    <a:moveTo>
                      <a:pt x="17228" y="1"/>
                    </a:moveTo>
                    <a:cubicBezTo>
                      <a:pt x="16770" y="856"/>
                      <a:pt x="0" y="21296"/>
                      <a:pt x="0" y="21296"/>
                    </a:cubicBezTo>
                    <a:lnTo>
                      <a:pt x="5131" y="25030"/>
                    </a:lnTo>
                    <a:lnTo>
                      <a:pt x="4651" y="24091"/>
                    </a:lnTo>
                    <a:cubicBezTo>
                      <a:pt x="4338" y="23465"/>
                      <a:pt x="4568" y="22631"/>
                      <a:pt x="5194" y="22130"/>
                    </a:cubicBezTo>
                    <a:lnTo>
                      <a:pt x="14392" y="14768"/>
                    </a:lnTo>
                    <a:cubicBezTo>
                      <a:pt x="14708" y="14516"/>
                      <a:pt x="15065" y="14397"/>
                      <a:pt x="15400" y="14397"/>
                    </a:cubicBezTo>
                    <a:cubicBezTo>
                      <a:pt x="15926" y="14397"/>
                      <a:pt x="16395" y="14691"/>
                      <a:pt x="16561" y="15227"/>
                    </a:cubicBezTo>
                    <a:lnTo>
                      <a:pt x="18063" y="19836"/>
                    </a:lnTo>
                    <a:cubicBezTo>
                      <a:pt x="18271" y="20483"/>
                      <a:pt x="17979" y="21275"/>
                      <a:pt x="17354" y="21713"/>
                    </a:cubicBezTo>
                    <a:lnTo>
                      <a:pt x="8698" y="27658"/>
                    </a:lnTo>
                    <a:lnTo>
                      <a:pt x="17583" y="34144"/>
                    </a:lnTo>
                    <a:lnTo>
                      <a:pt x="19627" y="31996"/>
                    </a:lnTo>
                    <a:cubicBezTo>
                      <a:pt x="19147" y="30765"/>
                      <a:pt x="18876" y="29410"/>
                      <a:pt x="18876" y="28117"/>
                    </a:cubicBezTo>
                    <a:cubicBezTo>
                      <a:pt x="18876" y="23674"/>
                      <a:pt x="22610" y="21129"/>
                      <a:pt x="26927" y="20066"/>
                    </a:cubicBezTo>
                    <a:cubicBezTo>
                      <a:pt x="27386" y="19961"/>
                      <a:pt x="27835" y="19909"/>
                      <a:pt x="28267" y="19909"/>
                    </a:cubicBezTo>
                    <a:cubicBezTo>
                      <a:pt x="28700" y="19909"/>
                      <a:pt x="29117" y="19961"/>
                      <a:pt x="29514" y="20066"/>
                    </a:cubicBezTo>
                    <a:lnTo>
                      <a:pt x="25613" y="13683"/>
                    </a:lnTo>
                    <a:cubicBezTo>
                      <a:pt x="24404" y="13183"/>
                      <a:pt x="23882" y="11952"/>
                      <a:pt x="23694" y="10555"/>
                    </a:cubicBezTo>
                    <a:lnTo>
                      <a:pt x="21671" y="7238"/>
                    </a:lnTo>
                    <a:cubicBezTo>
                      <a:pt x="21337" y="7968"/>
                      <a:pt x="21025" y="8802"/>
                      <a:pt x="20733" y="9699"/>
                    </a:cubicBezTo>
                    <a:cubicBezTo>
                      <a:pt x="20395" y="10759"/>
                      <a:pt x="19687" y="10993"/>
                      <a:pt x="19127" y="10993"/>
                    </a:cubicBezTo>
                    <a:cubicBezTo>
                      <a:pt x="18684" y="10993"/>
                      <a:pt x="18334" y="10847"/>
                      <a:pt x="18334" y="10847"/>
                    </a:cubicBezTo>
                    <a:cubicBezTo>
                      <a:pt x="18334" y="10847"/>
                      <a:pt x="16498" y="10283"/>
                      <a:pt x="17333" y="7551"/>
                    </a:cubicBezTo>
                    <a:cubicBezTo>
                      <a:pt x="17437" y="7217"/>
                      <a:pt x="17562" y="6842"/>
                      <a:pt x="17729" y="6425"/>
                    </a:cubicBezTo>
                    <a:cubicBezTo>
                      <a:pt x="17750" y="6174"/>
                      <a:pt x="17812" y="5882"/>
                      <a:pt x="17917" y="5570"/>
                    </a:cubicBezTo>
                    <a:cubicBezTo>
                      <a:pt x="18146" y="4819"/>
                      <a:pt x="18501" y="3880"/>
                      <a:pt x="19001" y="2900"/>
                    </a:cubicBezTo>
                    <a:lnTo>
                      <a:pt x="172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0" name="Google Shape;1650;p15"/>
              <p:cNvSpPr/>
              <p:nvPr/>
            </p:nvSpPr>
            <p:spPr>
              <a:xfrm>
                <a:off x="2105197" y="4271945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84" y="2649"/>
                    </a:lnTo>
                    <a:cubicBezTo>
                      <a:pt x="6833" y="2656"/>
                      <a:pt x="6784" y="2660"/>
                      <a:pt x="6734" y="2660"/>
                    </a:cubicBezTo>
                    <a:cubicBezTo>
                      <a:pt x="6210" y="2660"/>
                      <a:pt x="5752" y="2265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15"/>
              <p:cNvSpPr/>
              <p:nvPr/>
            </p:nvSpPr>
            <p:spPr>
              <a:xfrm>
                <a:off x="1799405" y="4489187"/>
                <a:ext cx="1405055" cy="896011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5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15"/>
              <p:cNvSpPr/>
              <p:nvPr/>
            </p:nvSpPr>
            <p:spPr>
              <a:xfrm>
                <a:off x="908087" y="4401083"/>
                <a:ext cx="719804" cy="739874"/>
              </a:xfrm>
              <a:custGeom>
                <a:avLst/>
                <a:gdLst/>
                <a:ahLst/>
                <a:cxnLst/>
                <a:rect l="l" t="t" r="r" b="b"/>
                <a:pathLst>
                  <a:path w="16103" h="16552" extrusionOk="0">
                    <a:moveTo>
                      <a:pt x="9391" y="0"/>
                    </a:moveTo>
                    <a:cubicBezTo>
                      <a:pt x="8959" y="0"/>
                      <a:pt x="8510" y="52"/>
                      <a:pt x="8051" y="157"/>
                    </a:cubicBezTo>
                    <a:cubicBezTo>
                      <a:pt x="3734" y="1220"/>
                      <a:pt x="0" y="3765"/>
                      <a:pt x="0" y="8208"/>
                    </a:cubicBezTo>
                    <a:cubicBezTo>
                      <a:pt x="0" y="9501"/>
                      <a:pt x="271" y="10856"/>
                      <a:pt x="751" y="12087"/>
                    </a:cubicBezTo>
                    <a:cubicBezTo>
                      <a:pt x="1728" y="14573"/>
                      <a:pt x="3622" y="16552"/>
                      <a:pt x="6246" y="16552"/>
                    </a:cubicBezTo>
                    <a:cubicBezTo>
                      <a:pt x="6814" y="16552"/>
                      <a:pt x="7416" y="16459"/>
                      <a:pt x="8051" y="16259"/>
                    </a:cubicBezTo>
                    <a:cubicBezTo>
                      <a:pt x="12285" y="14903"/>
                      <a:pt x="16102" y="12650"/>
                      <a:pt x="16102" y="8208"/>
                    </a:cubicBezTo>
                    <a:cubicBezTo>
                      <a:pt x="16102" y="4662"/>
                      <a:pt x="13871" y="928"/>
                      <a:pt x="10638" y="157"/>
                    </a:cubicBezTo>
                    <a:cubicBezTo>
                      <a:pt x="10241" y="52"/>
                      <a:pt x="9824" y="0"/>
                      <a:pt x="9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15"/>
              <p:cNvSpPr/>
              <p:nvPr/>
            </p:nvSpPr>
            <p:spPr>
              <a:xfrm>
                <a:off x="258238" y="4154697"/>
                <a:ext cx="622850" cy="615921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79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3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33"/>
                    </a:lnTo>
                    <a:lnTo>
                      <a:pt x="2003" y="13115"/>
                    </a:lnTo>
                    <a:cubicBezTo>
                      <a:pt x="2219" y="13548"/>
                      <a:pt x="2646" y="13779"/>
                      <a:pt x="3112" y="13779"/>
                    </a:cubicBezTo>
                    <a:cubicBezTo>
                      <a:pt x="3408" y="13779"/>
                      <a:pt x="3721" y="13685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15"/>
              <p:cNvSpPr/>
              <p:nvPr/>
            </p:nvSpPr>
            <p:spPr>
              <a:xfrm>
                <a:off x="801790" y="3621739"/>
                <a:ext cx="1199972" cy="708584"/>
              </a:xfrm>
              <a:custGeom>
                <a:avLst/>
                <a:gdLst/>
                <a:ahLst/>
                <a:cxnLst/>
                <a:rect l="l" t="t" r="r" b="b"/>
                <a:pathLst>
                  <a:path w="26845" h="15852" extrusionOk="0">
                    <a:moveTo>
                      <a:pt x="7791" y="0"/>
                    </a:moveTo>
                    <a:cubicBezTo>
                      <a:pt x="7082" y="0"/>
                      <a:pt x="5766" y="2262"/>
                      <a:pt x="4819" y="5244"/>
                    </a:cubicBezTo>
                    <a:cubicBezTo>
                      <a:pt x="4481" y="6304"/>
                      <a:pt x="3766" y="6538"/>
                      <a:pt x="3201" y="6538"/>
                    </a:cubicBezTo>
                    <a:cubicBezTo>
                      <a:pt x="2753" y="6538"/>
                      <a:pt x="2399" y="6391"/>
                      <a:pt x="2399" y="6391"/>
                    </a:cubicBezTo>
                    <a:cubicBezTo>
                      <a:pt x="2399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64" y="4368"/>
                      <a:pt x="939" y="4743"/>
                      <a:pt x="835" y="5077"/>
                    </a:cubicBezTo>
                    <a:cubicBezTo>
                      <a:pt x="0" y="7809"/>
                      <a:pt x="1836" y="8373"/>
                      <a:pt x="1836" y="8373"/>
                    </a:cubicBezTo>
                    <a:cubicBezTo>
                      <a:pt x="1836" y="8373"/>
                      <a:pt x="2186" y="8519"/>
                      <a:pt x="2629" y="8519"/>
                    </a:cubicBezTo>
                    <a:cubicBezTo>
                      <a:pt x="3189" y="8519"/>
                      <a:pt x="3897" y="8285"/>
                      <a:pt x="4235" y="7225"/>
                    </a:cubicBezTo>
                    <a:cubicBezTo>
                      <a:pt x="4527" y="6328"/>
                      <a:pt x="4839" y="5494"/>
                      <a:pt x="5173" y="4785"/>
                    </a:cubicBezTo>
                    <a:cubicBezTo>
                      <a:pt x="5926" y="3100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94"/>
                      <a:pt x="6842" y="5411"/>
                      <a:pt x="7196" y="8081"/>
                    </a:cubicBezTo>
                    <a:cubicBezTo>
                      <a:pt x="7384" y="9478"/>
                      <a:pt x="7906" y="10709"/>
                      <a:pt x="9115" y="11209"/>
                    </a:cubicBezTo>
                    <a:cubicBezTo>
                      <a:pt x="9220" y="11251"/>
                      <a:pt x="9324" y="11293"/>
                      <a:pt x="9428" y="11313"/>
                    </a:cubicBezTo>
                    <a:cubicBezTo>
                      <a:pt x="9862" y="11434"/>
                      <a:pt x="10263" y="11487"/>
                      <a:pt x="10635" y="11487"/>
                    </a:cubicBezTo>
                    <a:cubicBezTo>
                      <a:pt x="13553" y="11487"/>
                      <a:pt x="14662" y="8207"/>
                      <a:pt x="15274" y="8207"/>
                    </a:cubicBezTo>
                    <a:cubicBezTo>
                      <a:pt x="15301" y="8207"/>
                      <a:pt x="15327" y="8213"/>
                      <a:pt x="15352" y="8227"/>
                    </a:cubicBezTo>
                    <a:cubicBezTo>
                      <a:pt x="16144" y="8644"/>
                      <a:pt x="14205" y="12878"/>
                      <a:pt x="16874" y="13670"/>
                    </a:cubicBezTo>
                    <a:cubicBezTo>
                      <a:pt x="17150" y="13755"/>
                      <a:pt x="17417" y="13791"/>
                      <a:pt x="17676" y="13791"/>
                    </a:cubicBezTo>
                    <a:cubicBezTo>
                      <a:pt x="19489" y="13791"/>
                      <a:pt x="20883" y="11985"/>
                      <a:pt x="21770" y="11985"/>
                    </a:cubicBezTo>
                    <a:cubicBezTo>
                      <a:pt x="22012" y="11985"/>
                      <a:pt x="22216" y="12119"/>
                      <a:pt x="22381" y="12461"/>
                    </a:cubicBezTo>
                    <a:cubicBezTo>
                      <a:pt x="23098" y="14002"/>
                      <a:pt x="23830" y="15852"/>
                      <a:pt x="24988" y="15852"/>
                    </a:cubicBezTo>
                    <a:cubicBezTo>
                      <a:pt x="25178" y="15852"/>
                      <a:pt x="25379" y="15802"/>
                      <a:pt x="25593" y="15694"/>
                    </a:cubicBezTo>
                    <a:cubicBezTo>
                      <a:pt x="26698" y="15130"/>
                      <a:pt x="26844" y="14421"/>
                      <a:pt x="26531" y="13503"/>
                    </a:cubicBezTo>
                    <a:lnTo>
                      <a:pt x="26531" y="13503"/>
                    </a:lnTo>
                    <a:cubicBezTo>
                      <a:pt x="26427" y="13566"/>
                      <a:pt x="26323" y="13649"/>
                      <a:pt x="26177" y="13712"/>
                    </a:cubicBezTo>
                    <a:cubicBezTo>
                      <a:pt x="25960" y="13825"/>
                      <a:pt x="25756" y="13877"/>
                      <a:pt x="25564" y="13877"/>
                    </a:cubicBezTo>
                    <a:cubicBezTo>
                      <a:pt x="24410" y="13877"/>
                      <a:pt x="23677" y="12017"/>
                      <a:pt x="22944" y="10479"/>
                    </a:cubicBezTo>
                    <a:cubicBezTo>
                      <a:pt x="22801" y="10175"/>
                      <a:pt x="22634" y="10051"/>
                      <a:pt x="22442" y="10051"/>
                    </a:cubicBezTo>
                    <a:cubicBezTo>
                      <a:pt x="21615" y="10051"/>
                      <a:pt x="20320" y="12354"/>
                      <a:pt x="18422" y="12354"/>
                    </a:cubicBezTo>
                    <a:cubicBezTo>
                      <a:pt x="18199" y="12354"/>
                      <a:pt x="17969" y="12323"/>
                      <a:pt x="17729" y="12252"/>
                    </a:cubicBezTo>
                    <a:cubicBezTo>
                      <a:pt x="15060" y="11439"/>
                      <a:pt x="17125" y="4264"/>
                      <a:pt x="16332" y="3826"/>
                    </a:cubicBezTo>
                    <a:cubicBezTo>
                      <a:pt x="16316" y="3818"/>
                      <a:pt x="16300" y="3814"/>
                      <a:pt x="16283" y="3814"/>
                    </a:cubicBezTo>
                    <a:cubicBezTo>
                      <a:pt x="15638" y="3814"/>
                      <a:pt x="14151" y="9451"/>
                      <a:pt x="10857" y="9451"/>
                    </a:cubicBezTo>
                    <a:cubicBezTo>
                      <a:pt x="10588" y="9451"/>
                      <a:pt x="10306" y="9414"/>
                      <a:pt x="10012" y="9332"/>
                    </a:cubicBezTo>
                    <a:cubicBezTo>
                      <a:pt x="6028" y="8227"/>
                      <a:pt x="8531" y="155"/>
                      <a:pt x="7864" y="9"/>
                    </a:cubicBezTo>
                    <a:cubicBezTo>
                      <a:pt x="7840" y="3"/>
                      <a:pt x="7816" y="0"/>
                      <a:pt x="77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5" name="Google Shape;1655;p15"/>
              <p:cNvSpPr/>
              <p:nvPr/>
            </p:nvSpPr>
            <p:spPr>
              <a:xfrm>
                <a:off x="845596" y="3436457"/>
                <a:ext cx="1204620" cy="805583"/>
              </a:xfrm>
              <a:custGeom>
                <a:avLst/>
                <a:gdLst/>
                <a:ahLst/>
                <a:cxnLst/>
                <a:rect l="l" t="t" r="r" b="b"/>
                <a:pathLst>
                  <a:path w="26949" h="18022" extrusionOk="0">
                    <a:moveTo>
                      <a:pt x="7021" y="1"/>
                    </a:moveTo>
                    <a:cubicBezTo>
                      <a:pt x="4529" y="1"/>
                      <a:pt x="2664" y="2325"/>
                      <a:pt x="1523" y="4571"/>
                    </a:cubicBezTo>
                    <a:cubicBezTo>
                      <a:pt x="1023" y="5551"/>
                      <a:pt x="668" y="6490"/>
                      <a:pt x="439" y="7241"/>
                    </a:cubicBezTo>
                    <a:cubicBezTo>
                      <a:pt x="334" y="7553"/>
                      <a:pt x="272" y="7845"/>
                      <a:pt x="251" y="8096"/>
                    </a:cubicBezTo>
                    <a:cubicBezTo>
                      <a:pt x="1" y="10098"/>
                      <a:pt x="1419" y="10536"/>
                      <a:pt x="1419" y="10536"/>
                    </a:cubicBezTo>
                    <a:cubicBezTo>
                      <a:pt x="1419" y="10536"/>
                      <a:pt x="1773" y="10683"/>
                      <a:pt x="2221" y="10683"/>
                    </a:cubicBezTo>
                    <a:cubicBezTo>
                      <a:pt x="2786" y="10683"/>
                      <a:pt x="3501" y="10449"/>
                      <a:pt x="3839" y="9389"/>
                    </a:cubicBezTo>
                    <a:cubicBezTo>
                      <a:pt x="4786" y="6407"/>
                      <a:pt x="6102" y="4145"/>
                      <a:pt x="6811" y="4145"/>
                    </a:cubicBezTo>
                    <a:cubicBezTo>
                      <a:pt x="6836" y="4145"/>
                      <a:pt x="6860" y="4148"/>
                      <a:pt x="6884" y="4154"/>
                    </a:cubicBezTo>
                    <a:cubicBezTo>
                      <a:pt x="7551" y="4300"/>
                      <a:pt x="5048" y="12372"/>
                      <a:pt x="9032" y="13477"/>
                    </a:cubicBezTo>
                    <a:cubicBezTo>
                      <a:pt x="9326" y="13559"/>
                      <a:pt x="9608" y="13596"/>
                      <a:pt x="9877" y="13596"/>
                    </a:cubicBezTo>
                    <a:cubicBezTo>
                      <a:pt x="13171" y="13596"/>
                      <a:pt x="14658" y="7959"/>
                      <a:pt x="15303" y="7959"/>
                    </a:cubicBezTo>
                    <a:cubicBezTo>
                      <a:pt x="15320" y="7959"/>
                      <a:pt x="15336" y="7963"/>
                      <a:pt x="15352" y="7971"/>
                    </a:cubicBezTo>
                    <a:cubicBezTo>
                      <a:pt x="16145" y="8409"/>
                      <a:pt x="14080" y="15584"/>
                      <a:pt x="16749" y="16397"/>
                    </a:cubicBezTo>
                    <a:cubicBezTo>
                      <a:pt x="16989" y="16468"/>
                      <a:pt x="17219" y="16499"/>
                      <a:pt x="17442" y="16499"/>
                    </a:cubicBezTo>
                    <a:cubicBezTo>
                      <a:pt x="19340" y="16499"/>
                      <a:pt x="20635" y="14196"/>
                      <a:pt x="21462" y="14196"/>
                    </a:cubicBezTo>
                    <a:cubicBezTo>
                      <a:pt x="21654" y="14196"/>
                      <a:pt x="21821" y="14320"/>
                      <a:pt x="21964" y="14624"/>
                    </a:cubicBezTo>
                    <a:cubicBezTo>
                      <a:pt x="22697" y="16162"/>
                      <a:pt x="23430" y="18022"/>
                      <a:pt x="24584" y="18022"/>
                    </a:cubicBezTo>
                    <a:cubicBezTo>
                      <a:pt x="24776" y="18022"/>
                      <a:pt x="24980" y="17970"/>
                      <a:pt x="25197" y="17857"/>
                    </a:cubicBezTo>
                    <a:cubicBezTo>
                      <a:pt x="25343" y="17794"/>
                      <a:pt x="25447" y="17711"/>
                      <a:pt x="25551" y="17648"/>
                    </a:cubicBezTo>
                    <a:cubicBezTo>
                      <a:pt x="26949" y="16689"/>
                      <a:pt x="25843" y="15438"/>
                      <a:pt x="24801" y="13164"/>
                    </a:cubicBezTo>
                    <a:cubicBezTo>
                      <a:pt x="24002" y="11434"/>
                      <a:pt x="23491" y="9690"/>
                      <a:pt x="22487" y="9690"/>
                    </a:cubicBezTo>
                    <a:cubicBezTo>
                      <a:pt x="21760" y="9690"/>
                      <a:pt x="20773" y="10605"/>
                      <a:pt x="19232" y="13102"/>
                    </a:cubicBezTo>
                    <a:cubicBezTo>
                      <a:pt x="19232" y="13102"/>
                      <a:pt x="20170" y="4487"/>
                      <a:pt x="17229" y="3778"/>
                    </a:cubicBezTo>
                    <a:cubicBezTo>
                      <a:pt x="17082" y="3743"/>
                      <a:pt x="16933" y="3726"/>
                      <a:pt x="16782" y="3726"/>
                    </a:cubicBezTo>
                    <a:cubicBezTo>
                      <a:pt x="13918" y="3726"/>
                      <a:pt x="10492" y="9806"/>
                      <a:pt x="10492" y="9806"/>
                    </a:cubicBezTo>
                    <a:cubicBezTo>
                      <a:pt x="10492" y="9806"/>
                      <a:pt x="12432" y="1380"/>
                      <a:pt x="8198" y="170"/>
                    </a:cubicBezTo>
                    <a:cubicBezTo>
                      <a:pt x="7791" y="54"/>
                      <a:pt x="7399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6" name="Google Shape;1656;p15"/>
              <p:cNvSpPr/>
              <p:nvPr/>
            </p:nvSpPr>
            <p:spPr>
              <a:xfrm>
                <a:off x="2002655" y="4315751"/>
                <a:ext cx="888547" cy="578910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51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7"/>
                    </a:lnTo>
                    <a:cubicBezTo>
                      <a:pt x="104" y="8949"/>
                      <a:pt x="0" y="9533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22" y="12765"/>
                      <a:pt x="2174" y="12951"/>
                      <a:pt x="2535" y="12951"/>
                    </a:cubicBezTo>
                    <a:cubicBezTo>
                      <a:pt x="2716" y="12951"/>
                      <a:pt x="2899" y="12905"/>
                      <a:pt x="3066" y="12807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106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15"/>
              <p:cNvSpPr/>
              <p:nvPr/>
            </p:nvSpPr>
            <p:spPr>
              <a:xfrm>
                <a:off x="2343895" y="4030922"/>
                <a:ext cx="958457" cy="359924"/>
              </a:xfrm>
              <a:custGeom>
                <a:avLst/>
                <a:gdLst/>
                <a:ahLst/>
                <a:cxnLst/>
                <a:rect l="l" t="t" r="r" b="b"/>
                <a:pathLst>
                  <a:path w="21442" h="8052" extrusionOk="0">
                    <a:moveTo>
                      <a:pt x="20255" y="1"/>
                    </a:moveTo>
                    <a:cubicBezTo>
                      <a:pt x="20172" y="1"/>
                      <a:pt x="20088" y="11"/>
                      <a:pt x="20003" y="32"/>
                    </a:cubicBezTo>
                    <a:lnTo>
                      <a:pt x="834" y="3223"/>
                    </a:lnTo>
                    <a:cubicBezTo>
                      <a:pt x="334" y="3327"/>
                      <a:pt x="0" y="3807"/>
                      <a:pt x="63" y="4329"/>
                    </a:cubicBezTo>
                    <a:lnTo>
                      <a:pt x="209" y="5747"/>
                    </a:lnTo>
                    <a:lnTo>
                      <a:pt x="355" y="7124"/>
                    </a:lnTo>
                    <a:cubicBezTo>
                      <a:pt x="412" y="7657"/>
                      <a:pt x="870" y="8052"/>
                      <a:pt x="1394" y="8052"/>
                    </a:cubicBezTo>
                    <a:cubicBezTo>
                      <a:pt x="1444" y="8052"/>
                      <a:pt x="1493" y="8048"/>
                      <a:pt x="1544" y="8041"/>
                    </a:cubicBezTo>
                    <a:lnTo>
                      <a:pt x="4005" y="7624"/>
                    </a:lnTo>
                    <a:lnTo>
                      <a:pt x="4484" y="7541"/>
                    </a:lnTo>
                    <a:lnTo>
                      <a:pt x="11513" y="6373"/>
                    </a:lnTo>
                    <a:lnTo>
                      <a:pt x="20566" y="4871"/>
                    </a:lnTo>
                    <a:cubicBezTo>
                      <a:pt x="21066" y="4808"/>
                      <a:pt x="21421" y="4391"/>
                      <a:pt x="21442" y="3891"/>
                    </a:cubicBezTo>
                    <a:lnTo>
                      <a:pt x="21275" y="1054"/>
                    </a:lnTo>
                    <a:cubicBezTo>
                      <a:pt x="21293" y="472"/>
                      <a:pt x="20819" y="1"/>
                      <a:pt x="20255" y="1"/>
                    </a:cubicBezTo>
                    <a:close/>
                  </a:path>
                </a:pathLst>
              </a:custGeom>
              <a:solidFill>
                <a:srgbClr val="BFE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15"/>
              <p:cNvSpPr/>
              <p:nvPr/>
            </p:nvSpPr>
            <p:spPr>
              <a:xfrm>
                <a:off x="3450578" y="4206593"/>
                <a:ext cx="678770" cy="840136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795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795"/>
                    </a:lnTo>
                    <a:cubicBezTo>
                      <a:pt x="5235" y="18795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15"/>
              <p:cNvSpPr/>
              <p:nvPr/>
            </p:nvSpPr>
            <p:spPr>
              <a:xfrm>
                <a:off x="1246510" y="5446348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7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15"/>
              <p:cNvSpPr/>
              <p:nvPr/>
            </p:nvSpPr>
            <p:spPr>
              <a:xfrm>
                <a:off x="266642" y="4937617"/>
                <a:ext cx="340346" cy="33846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2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15"/>
              <p:cNvSpPr/>
              <p:nvPr/>
            </p:nvSpPr>
            <p:spPr>
              <a:xfrm>
                <a:off x="2182573" y="3436546"/>
                <a:ext cx="660130" cy="484861"/>
              </a:xfrm>
              <a:custGeom>
                <a:avLst/>
                <a:gdLst/>
                <a:ahLst/>
                <a:cxnLst/>
                <a:rect l="l" t="t" r="r" b="b"/>
                <a:pathLst>
                  <a:path w="14768" h="10847" extrusionOk="0">
                    <a:moveTo>
                      <a:pt x="2086" y="1"/>
                    </a:moveTo>
                    <a:cubicBezTo>
                      <a:pt x="960" y="1044"/>
                      <a:pt x="272" y="2274"/>
                      <a:pt x="147" y="3568"/>
                    </a:cubicBezTo>
                    <a:cubicBezTo>
                      <a:pt x="1" y="4840"/>
                      <a:pt x="397" y="6071"/>
                      <a:pt x="1231" y="6967"/>
                    </a:cubicBezTo>
                    <a:cubicBezTo>
                      <a:pt x="2012" y="7823"/>
                      <a:pt x="3160" y="8361"/>
                      <a:pt x="4443" y="8361"/>
                    </a:cubicBezTo>
                    <a:cubicBezTo>
                      <a:pt x="5661" y="8361"/>
                      <a:pt x="7000" y="7876"/>
                      <a:pt x="8260" y="6717"/>
                    </a:cubicBezTo>
                    <a:cubicBezTo>
                      <a:pt x="8899" y="6118"/>
                      <a:pt x="9513" y="5867"/>
                      <a:pt x="9965" y="5867"/>
                    </a:cubicBezTo>
                    <a:cubicBezTo>
                      <a:pt x="10222" y="5867"/>
                      <a:pt x="10426" y="5948"/>
                      <a:pt x="10555" y="6091"/>
                    </a:cubicBezTo>
                    <a:cubicBezTo>
                      <a:pt x="10909" y="6467"/>
                      <a:pt x="10742" y="7364"/>
                      <a:pt x="9720" y="8302"/>
                    </a:cubicBezTo>
                    <a:lnTo>
                      <a:pt x="12056" y="10847"/>
                    </a:lnTo>
                    <a:cubicBezTo>
                      <a:pt x="14768" y="8365"/>
                      <a:pt x="14643" y="5403"/>
                      <a:pt x="13120" y="3734"/>
                    </a:cubicBezTo>
                    <a:cubicBezTo>
                      <a:pt x="12350" y="2902"/>
                      <a:pt x="11228" y="2387"/>
                      <a:pt x="9959" y="2387"/>
                    </a:cubicBezTo>
                    <a:cubicBezTo>
                      <a:pt x="8685" y="2387"/>
                      <a:pt x="7263" y="2907"/>
                      <a:pt x="5903" y="4152"/>
                    </a:cubicBezTo>
                    <a:cubicBezTo>
                      <a:pt x="5332" y="4673"/>
                      <a:pt x="4820" y="4877"/>
                      <a:pt x="4424" y="4877"/>
                    </a:cubicBezTo>
                    <a:cubicBezTo>
                      <a:pt x="4155" y="4877"/>
                      <a:pt x="3940" y="4783"/>
                      <a:pt x="3797" y="4631"/>
                    </a:cubicBezTo>
                    <a:cubicBezTo>
                      <a:pt x="3672" y="4506"/>
                      <a:pt x="3546" y="4298"/>
                      <a:pt x="3588" y="3943"/>
                    </a:cubicBezTo>
                    <a:cubicBezTo>
                      <a:pt x="3630" y="3505"/>
                      <a:pt x="3943" y="3025"/>
                      <a:pt x="4443" y="2566"/>
                    </a:cubicBezTo>
                    <a:lnTo>
                      <a:pt x="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15"/>
              <p:cNvSpPr/>
              <p:nvPr/>
            </p:nvSpPr>
            <p:spPr>
              <a:xfrm>
                <a:off x="2310326" y="5065370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0"/>
                      <a:pt x="6474" y="15830"/>
                    </a:cubicBezTo>
                    <a:cubicBezTo>
                      <a:pt x="7093" y="15830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7"/>
                      <a:pt x="9344" y="12848"/>
                    </a:cubicBezTo>
                    <a:cubicBezTo>
                      <a:pt x="8113" y="14003"/>
                      <a:pt x="7272" y="14431"/>
                      <a:pt x="6680" y="14431"/>
                    </a:cubicBezTo>
                    <a:cubicBezTo>
                      <a:pt x="5487" y="14431"/>
                      <a:pt x="5306" y="12691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15"/>
              <p:cNvSpPr/>
              <p:nvPr/>
            </p:nvSpPr>
            <p:spPr>
              <a:xfrm>
                <a:off x="2367005" y="4982183"/>
                <a:ext cx="801113" cy="728297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3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492"/>
                      <a:pt x="2674" y="10079"/>
                      <a:pt x="3717" y="13521"/>
                    </a:cubicBezTo>
                    <a:cubicBezTo>
                      <a:pt x="4038" y="14552"/>
                      <a:pt x="4219" y="16292"/>
                      <a:pt x="5412" y="16292"/>
                    </a:cubicBezTo>
                    <a:cubicBezTo>
                      <a:pt x="6004" y="16292"/>
                      <a:pt x="6845" y="15864"/>
                      <a:pt x="8076" y="14709"/>
                    </a:cubicBezTo>
                    <a:cubicBezTo>
                      <a:pt x="11977" y="11038"/>
                      <a:pt x="13479" y="9954"/>
                      <a:pt x="15523" y="8077"/>
                    </a:cubicBezTo>
                    <a:lnTo>
                      <a:pt x="15523" y="8056"/>
                    </a:lnTo>
                    <a:cubicBezTo>
                      <a:pt x="16169" y="7451"/>
                      <a:pt x="17921" y="5469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15"/>
              <p:cNvSpPr/>
              <p:nvPr/>
            </p:nvSpPr>
            <p:spPr>
              <a:xfrm>
                <a:off x="-45722" y="2988965"/>
                <a:ext cx="677876" cy="840181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18796" extrusionOk="0">
                    <a:moveTo>
                      <a:pt x="3640" y="1"/>
                    </a:moveTo>
                    <a:cubicBezTo>
                      <a:pt x="1570" y="1"/>
                      <a:pt x="1" y="524"/>
                      <a:pt x="1" y="524"/>
                    </a:cubicBezTo>
                    <a:lnTo>
                      <a:pt x="5236" y="18795"/>
                    </a:lnTo>
                    <a:cubicBezTo>
                      <a:pt x="5236" y="18795"/>
                      <a:pt x="15164" y="14227"/>
                      <a:pt x="12557" y="6531"/>
                    </a:cubicBezTo>
                    <a:cubicBezTo>
                      <a:pt x="10716" y="1106"/>
                      <a:pt x="6649" y="1"/>
                      <a:pt x="3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15"/>
              <p:cNvSpPr/>
              <p:nvPr/>
            </p:nvSpPr>
            <p:spPr>
              <a:xfrm>
                <a:off x="63391" y="1076833"/>
                <a:ext cx="1320215" cy="1525343"/>
              </a:xfrm>
              <a:custGeom>
                <a:avLst/>
                <a:gdLst/>
                <a:ahLst/>
                <a:cxnLst/>
                <a:rect l="l" t="t" r="r" b="b"/>
                <a:pathLst>
                  <a:path w="29535" h="34124" extrusionOk="0">
                    <a:moveTo>
                      <a:pt x="17249" y="1"/>
                    </a:moveTo>
                    <a:cubicBezTo>
                      <a:pt x="16791" y="835"/>
                      <a:pt x="0" y="21275"/>
                      <a:pt x="0" y="21275"/>
                    </a:cubicBezTo>
                    <a:lnTo>
                      <a:pt x="5152" y="25030"/>
                    </a:lnTo>
                    <a:lnTo>
                      <a:pt x="5152" y="25030"/>
                    </a:lnTo>
                    <a:lnTo>
                      <a:pt x="4672" y="24070"/>
                    </a:lnTo>
                    <a:cubicBezTo>
                      <a:pt x="4359" y="23444"/>
                      <a:pt x="4589" y="22610"/>
                      <a:pt x="5215" y="22110"/>
                    </a:cubicBezTo>
                    <a:lnTo>
                      <a:pt x="14413" y="14747"/>
                    </a:lnTo>
                    <a:cubicBezTo>
                      <a:pt x="14729" y="14495"/>
                      <a:pt x="15086" y="14376"/>
                      <a:pt x="15421" y="14376"/>
                    </a:cubicBezTo>
                    <a:cubicBezTo>
                      <a:pt x="15947" y="14376"/>
                      <a:pt x="16416" y="14670"/>
                      <a:pt x="16582" y="15206"/>
                    </a:cubicBezTo>
                    <a:lnTo>
                      <a:pt x="18084" y="19815"/>
                    </a:lnTo>
                    <a:cubicBezTo>
                      <a:pt x="18292" y="20483"/>
                      <a:pt x="18000" y="21254"/>
                      <a:pt x="17375" y="21692"/>
                    </a:cubicBezTo>
                    <a:lnTo>
                      <a:pt x="8719" y="27637"/>
                    </a:lnTo>
                    <a:lnTo>
                      <a:pt x="17604" y="34123"/>
                    </a:lnTo>
                    <a:lnTo>
                      <a:pt x="19648" y="31975"/>
                    </a:lnTo>
                    <a:cubicBezTo>
                      <a:pt x="19168" y="30745"/>
                      <a:pt x="18897" y="29389"/>
                      <a:pt x="18897" y="28096"/>
                    </a:cubicBezTo>
                    <a:cubicBezTo>
                      <a:pt x="18897" y="23653"/>
                      <a:pt x="22631" y="21108"/>
                      <a:pt x="26948" y="20045"/>
                    </a:cubicBezTo>
                    <a:cubicBezTo>
                      <a:pt x="27407" y="19940"/>
                      <a:pt x="27856" y="19888"/>
                      <a:pt x="28288" y="19888"/>
                    </a:cubicBezTo>
                    <a:cubicBezTo>
                      <a:pt x="28721" y="19888"/>
                      <a:pt x="29138" y="19940"/>
                      <a:pt x="29535" y="20045"/>
                    </a:cubicBezTo>
                    <a:lnTo>
                      <a:pt x="25634" y="13662"/>
                    </a:lnTo>
                    <a:cubicBezTo>
                      <a:pt x="24425" y="13162"/>
                      <a:pt x="23903" y="11952"/>
                      <a:pt x="23715" y="10534"/>
                    </a:cubicBezTo>
                    <a:lnTo>
                      <a:pt x="21692" y="7238"/>
                    </a:lnTo>
                    <a:cubicBezTo>
                      <a:pt x="21358" y="7947"/>
                      <a:pt x="21046" y="8782"/>
                      <a:pt x="20754" y="9678"/>
                    </a:cubicBezTo>
                    <a:cubicBezTo>
                      <a:pt x="20416" y="10738"/>
                      <a:pt x="19708" y="10972"/>
                      <a:pt x="19148" y="10972"/>
                    </a:cubicBezTo>
                    <a:cubicBezTo>
                      <a:pt x="18705" y="10972"/>
                      <a:pt x="18355" y="10826"/>
                      <a:pt x="18355" y="10826"/>
                    </a:cubicBezTo>
                    <a:cubicBezTo>
                      <a:pt x="18355" y="10826"/>
                      <a:pt x="16519" y="10262"/>
                      <a:pt x="17354" y="7530"/>
                    </a:cubicBezTo>
                    <a:cubicBezTo>
                      <a:pt x="17458" y="7196"/>
                      <a:pt x="17583" y="6821"/>
                      <a:pt x="17750" y="6404"/>
                    </a:cubicBezTo>
                    <a:cubicBezTo>
                      <a:pt x="17771" y="6153"/>
                      <a:pt x="17833" y="5861"/>
                      <a:pt x="17938" y="5549"/>
                    </a:cubicBezTo>
                    <a:cubicBezTo>
                      <a:pt x="18167" y="4819"/>
                      <a:pt x="18522" y="3859"/>
                      <a:pt x="19022" y="2879"/>
                    </a:cubicBezTo>
                    <a:lnTo>
                      <a:pt x="172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15"/>
              <p:cNvSpPr/>
              <p:nvPr/>
            </p:nvSpPr>
            <p:spPr>
              <a:xfrm>
                <a:off x="1799405" y="2053931"/>
                <a:ext cx="1405055" cy="896012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20045" extrusionOk="0">
                    <a:moveTo>
                      <a:pt x="21463" y="0"/>
                    </a:moveTo>
                    <a:lnTo>
                      <a:pt x="7613" y="8927"/>
                    </a:lnTo>
                    <a:cubicBezTo>
                      <a:pt x="7446" y="9025"/>
                      <a:pt x="7263" y="9071"/>
                      <a:pt x="7082" y="9071"/>
                    </a:cubicBezTo>
                    <a:cubicBezTo>
                      <a:pt x="6721" y="9071"/>
                      <a:pt x="6369" y="8886"/>
                      <a:pt x="6174" y="8552"/>
                    </a:cubicBezTo>
                    <a:lnTo>
                      <a:pt x="5110" y="6654"/>
                    </a:lnTo>
                    <a:lnTo>
                      <a:pt x="0" y="15560"/>
                    </a:lnTo>
                    <a:lnTo>
                      <a:pt x="13725" y="20044"/>
                    </a:lnTo>
                    <a:cubicBezTo>
                      <a:pt x="13182" y="18563"/>
                      <a:pt x="12619" y="17020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3"/>
                      <a:pt x="26385" y="15143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1667;p15"/>
              <p:cNvSpPr/>
              <p:nvPr/>
            </p:nvSpPr>
            <p:spPr>
              <a:xfrm>
                <a:off x="2105197" y="1836689"/>
                <a:ext cx="426125" cy="379503"/>
              </a:xfrm>
              <a:custGeom>
                <a:avLst/>
                <a:gdLst/>
                <a:ahLst/>
                <a:cxnLst/>
                <a:rect l="l" t="t" r="r" b="b"/>
                <a:pathLst>
                  <a:path w="9533" h="8490" extrusionOk="0">
                    <a:moveTo>
                      <a:pt x="4860" y="0"/>
                    </a:moveTo>
                    <a:lnTo>
                      <a:pt x="0" y="8489"/>
                    </a:lnTo>
                    <a:lnTo>
                      <a:pt x="9532" y="2336"/>
                    </a:lnTo>
                    <a:lnTo>
                      <a:pt x="9345" y="2232"/>
                    </a:lnTo>
                    <a:lnTo>
                      <a:pt x="6863" y="2649"/>
                    </a:lnTo>
                    <a:cubicBezTo>
                      <a:pt x="6814" y="2656"/>
                      <a:pt x="6766" y="2660"/>
                      <a:pt x="6718" y="2660"/>
                    </a:cubicBezTo>
                    <a:cubicBezTo>
                      <a:pt x="6210" y="2660"/>
                      <a:pt x="5752" y="2266"/>
                      <a:pt x="5695" y="1732"/>
                    </a:cubicBezTo>
                    <a:lnTo>
                      <a:pt x="5549" y="355"/>
                    </a:lnTo>
                    <a:lnTo>
                      <a:pt x="4860" y="0"/>
                    </a:lnTo>
                    <a:close/>
                  </a:path>
                </a:pathLst>
              </a:custGeom>
              <a:solidFill>
                <a:srgbClr val="FBA2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15"/>
              <p:cNvSpPr/>
              <p:nvPr/>
            </p:nvSpPr>
            <p:spPr>
              <a:xfrm>
                <a:off x="3450578" y="1771337"/>
                <a:ext cx="678770" cy="841075"/>
              </a:xfrm>
              <a:custGeom>
                <a:avLst/>
                <a:gdLst/>
                <a:ahLst/>
                <a:cxnLst/>
                <a:rect l="l" t="t" r="r" b="b"/>
                <a:pathLst>
                  <a:path w="15185" h="18816" extrusionOk="0">
                    <a:moveTo>
                      <a:pt x="3639" y="1"/>
                    </a:moveTo>
                    <a:cubicBezTo>
                      <a:pt x="1570" y="1"/>
                      <a:pt x="0" y="524"/>
                      <a:pt x="0" y="524"/>
                    </a:cubicBezTo>
                    <a:lnTo>
                      <a:pt x="5235" y="18816"/>
                    </a:lnTo>
                    <a:cubicBezTo>
                      <a:pt x="5235" y="18816"/>
                      <a:pt x="15184" y="14227"/>
                      <a:pt x="12556" y="6531"/>
                    </a:cubicBezTo>
                    <a:cubicBezTo>
                      <a:pt x="10715" y="1106"/>
                      <a:pt x="6648" y="1"/>
                      <a:pt x="3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9" name="Google Shape;1669;p15"/>
              <p:cNvSpPr/>
              <p:nvPr/>
            </p:nvSpPr>
            <p:spPr>
              <a:xfrm>
                <a:off x="1246510" y="3011092"/>
                <a:ext cx="315269" cy="25733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5757" extrusionOk="0">
                    <a:moveTo>
                      <a:pt x="3986" y="1"/>
                    </a:moveTo>
                    <a:cubicBezTo>
                      <a:pt x="3917" y="1"/>
                      <a:pt x="3847" y="3"/>
                      <a:pt x="3776" y="8"/>
                    </a:cubicBezTo>
                    <a:cubicBezTo>
                      <a:pt x="1753" y="133"/>
                      <a:pt x="1" y="1656"/>
                      <a:pt x="960" y="3971"/>
                    </a:cubicBezTo>
                    <a:cubicBezTo>
                      <a:pt x="1485" y="5251"/>
                      <a:pt x="2505" y="5756"/>
                      <a:pt x="3534" y="5756"/>
                    </a:cubicBezTo>
                    <a:cubicBezTo>
                      <a:pt x="4752" y="5756"/>
                      <a:pt x="5984" y="5048"/>
                      <a:pt x="6425" y="4075"/>
                    </a:cubicBezTo>
                    <a:cubicBezTo>
                      <a:pt x="7053" y="2657"/>
                      <a:pt x="6284" y="1"/>
                      <a:pt x="39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0" name="Google Shape;1670;p15"/>
              <p:cNvSpPr/>
              <p:nvPr/>
            </p:nvSpPr>
            <p:spPr>
              <a:xfrm>
                <a:off x="266642" y="2502361"/>
                <a:ext cx="340346" cy="338513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573" extrusionOk="0">
                    <a:moveTo>
                      <a:pt x="4088" y="1"/>
                    </a:moveTo>
                    <a:lnTo>
                      <a:pt x="0" y="6070"/>
                    </a:lnTo>
                    <a:lnTo>
                      <a:pt x="7613" y="7572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15"/>
              <p:cNvSpPr/>
              <p:nvPr/>
            </p:nvSpPr>
            <p:spPr>
              <a:xfrm>
                <a:off x="2310326" y="2630114"/>
                <a:ext cx="750558" cy="707646"/>
              </a:xfrm>
              <a:custGeom>
                <a:avLst/>
                <a:gdLst/>
                <a:ahLst/>
                <a:cxnLst/>
                <a:rect l="l" t="t" r="r" b="b"/>
                <a:pathLst>
                  <a:path w="16791" h="1583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1189" y="4130"/>
                      <a:pt x="1752" y="5673"/>
                      <a:pt x="2295" y="7154"/>
                    </a:cubicBezTo>
                    <a:cubicBezTo>
                      <a:pt x="3045" y="9157"/>
                      <a:pt x="3734" y="11013"/>
                      <a:pt x="4401" y="12974"/>
                    </a:cubicBezTo>
                    <a:cubicBezTo>
                      <a:pt x="4633" y="13670"/>
                      <a:pt x="5057" y="15831"/>
                      <a:pt x="6474" y="15831"/>
                    </a:cubicBezTo>
                    <a:cubicBezTo>
                      <a:pt x="7093" y="15831"/>
                      <a:pt x="7903" y="15417"/>
                      <a:pt x="8969" y="14288"/>
                    </a:cubicBezTo>
                    <a:cubicBezTo>
                      <a:pt x="12682" y="10387"/>
                      <a:pt x="14100" y="9240"/>
                      <a:pt x="16019" y="7217"/>
                    </a:cubicBezTo>
                    <a:cubicBezTo>
                      <a:pt x="16227" y="7008"/>
                      <a:pt x="16540" y="6633"/>
                      <a:pt x="16791" y="6216"/>
                    </a:cubicBezTo>
                    <a:lnTo>
                      <a:pt x="16791" y="6216"/>
                    </a:lnTo>
                    <a:cubicBezTo>
                      <a:pt x="14747" y="8093"/>
                      <a:pt x="13245" y="9178"/>
                      <a:pt x="9344" y="12848"/>
                    </a:cubicBezTo>
                    <a:cubicBezTo>
                      <a:pt x="8110" y="14006"/>
                      <a:pt x="7268" y="14436"/>
                      <a:pt x="6676" y="14436"/>
                    </a:cubicBezTo>
                    <a:cubicBezTo>
                      <a:pt x="5486" y="14436"/>
                      <a:pt x="5305" y="12704"/>
                      <a:pt x="4985" y="11660"/>
                    </a:cubicBezTo>
                    <a:cubicBezTo>
                      <a:pt x="3942" y="8218"/>
                      <a:pt x="2837" y="4651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15"/>
              <p:cNvSpPr/>
              <p:nvPr/>
            </p:nvSpPr>
            <p:spPr>
              <a:xfrm>
                <a:off x="2367005" y="2546927"/>
                <a:ext cx="801113" cy="728476"/>
              </a:xfrm>
              <a:custGeom>
                <a:avLst/>
                <a:gdLst/>
                <a:ahLst/>
                <a:cxnLst/>
                <a:rect l="l" t="t" r="r" b="b"/>
                <a:pathLst>
                  <a:path w="17922" h="16297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1569" y="6512"/>
                      <a:pt x="2674" y="10079"/>
                      <a:pt x="3717" y="13521"/>
                    </a:cubicBezTo>
                    <a:cubicBezTo>
                      <a:pt x="4037" y="14565"/>
                      <a:pt x="4218" y="16297"/>
                      <a:pt x="5408" y="16297"/>
                    </a:cubicBezTo>
                    <a:cubicBezTo>
                      <a:pt x="6000" y="16297"/>
                      <a:pt x="6842" y="15867"/>
                      <a:pt x="8076" y="14709"/>
                    </a:cubicBezTo>
                    <a:cubicBezTo>
                      <a:pt x="11977" y="11039"/>
                      <a:pt x="13479" y="9954"/>
                      <a:pt x="15523" y="8077"/>
                    </a:cubicBezTo>
                    <a:cubicBezTo>
                      <a:pt x="16169" y="7451"/>
                      <a:pt x="17921" y="5470"/>
                      <a:pt x="15314" y="4656"/>
                    </a:cubicBezTo>
                    <a:cubicBezTo>
                      <a:pt x="14959" y="4552"/>
                      <a:pt x="14396" y="4364"/>
                      <a:pt x="13687" y="4114"/>
                    </a:cubicBezTo>
                    <a:cubicBezTo>
                      <a:pt x="11038" y="3134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3" name="Google Shape;1673;p15"/>
              <p:cNvSpPr/>
              <p:nvPr/>
            </p:nvSpPr>
            <p:spPr>
              <a:xfrm>
                <a:off x="3929762" y="7164035"/>
                <a:ext cx="695577" cy="500685"/>
              </a:xfrm>
              <a:custGeom>
                <a:avLst/>
                <a:gdLst/>
                <a:ahLst/>
                <a:cxnLst/>
                <a:rect l="l" t="t" r="r" b="b"/>
                <a:pathLst>
                  <a:path w="15561" h="11201" extrusionOk="0">
                    <a:moveTo>
                      <a:pt x="8970" y="0"/>
                    </a:moveTo>
                    <a:cubicBezTo>
                      <a:pt x="8740" y="438"/>
                      <a:pt x="4318" y="5924"/>
                      <a:pt x="1" y="11201"/>
                    </a:cubicBezTo>
                    <a:lnTo>
                      <a:pt x="15561" y="11201"/>
                    </a:lnTo>
                    <a:cubicBezTo>
                      <a:pt x="15519" y="10992"/>
                      <a:pt x="15477" y="10784"/>
                      <a:pt x="15456" y="10554"/>
                    </a:cubicBezTo>
                    <a:lnTo>
                      <a:pt x="13412" y="7238"/>
                    </a:lnTo>
                    <a:cubicBezTo>
                      <a:pt x="13100" y="7968"/>
                      <a:pt x="12766" y="8802"/>
                      <a:pt x="12495" y="9699"/>
                    </a:cubicBezTo>
                    <a:cubicBezTo>
                      <a:pt x="12157" y="10759"/>
                      <a:pt x="11442" y="10993"/>
                      <a:pt x="10877" y="10993"/>
                    </a:cubicBezTo>
                    <a:cubicBezTo>
                      <a:pt x="10429" y="10993"/>
                      <a:pt x="10075" y="10846"/>
                      <a:pt x="10075" y="10846"/>
                    </a:cubicBezTo>
                    <a:cubicBezTo>
                      <a:pt x="10075" y="10846"/>
                      <a:pt x="8240" y="10283"/>
                      <a:pt x="9074" y="7551"/>
                    </a:cubicBezTo>
                    <a:cubicBezTo>
                      <a:pt x="9178" y="7217"/>
                      <a:pt x="9324" y="6842"/>
                      <a:pt x="9470" y="6425"/>
                    </a:cubicBezTo>
                    <a:cubicBezTo>
                      <a:pt x="9512" y="6174"/>
                      <a:pt x="9554" y="5882"/>
                      <a:pt x="9658" y="5569"/>
                    </a:cubicBezTo>
                    <a:cubicBezTo>
                      <a:pt x="9887" y="4819"/>
                      <a:pt x="10263" y="3880"/>
                      <a:pt x="10743" y="2900"/>
                    </a:cubicBezTo>
                    <a:lnTo>
                      <a:pt x="897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4" name="Google Shape;1674;p15"/>
              <p:cNvSpPr/>
              <p:nvPr/>
            </p:nvSpPr>
            <p:spPr>
              <a:xfrm>
                <a:off x="4870518" y="7445064"/>
                <a:ext cx="178129" cy="219656"/>
              </a:xfrm>
              <a:custGeom>
                <a:avLst/>
                <a:gdLst/>
                <a:ahLst/>
                <a:cxnLst/>
                <a:rect l="l" t="t" r="r" b="b"/>
                <a:pathLst>
                  <a:path w="3985" h="4914" extrusionOk="0">
                    <a:moveTo>
                      <a:pt x="3475" y="0"/>
                    </a:moveTo>
                    <a:cubicBezTo>
                      <a:pt x="2977" y="0"/>
                      <a:pt x="1976" y="3402"/>
                      <a:pt x="0" y="4914"/>
                    </a:cubicBezTo>
                    <a:lnTo>
                      <a:pt x="1898" y="4914"/>
                    </a:lnTo>
                    <a:cubicBezTo>
                      <a:pt x="2125" y="4600"/>
                      <a:pt x="2308" y="4388"/>
                      <a:pt x="2460" y="4388"/>
                    </a:cubicBezTo>
                    <a:cubicBezTo>
                      <a:pt x="2489" y="4388"/>
                      <a:pt x="2518" y="4396"/>
                      <a:pt x="2545" y="4413"/>
                    </a:cubicBezTo>
                    <a:cubicBezTo>
                      <a:pt x="2691" y="4476"/>
                      <a:pt x="2754" y="4664"/>
                      <a:pt x="2754" y="4914"/>
                    </a:cubicBezTo>
                    <a:lnTo>
                      <a:pt x="3525" y="4914"/>
                    </a:lnTo>
                    <a:cubicBezTo>
                      <a:pt x="3504" y="2703"/>
                      <a:pt x="3984" y="263"/>
                      <a:pt x="3525" y="12"/>
                    </a:cubicBezTo>
                    <a:cubicBezTo>
                      <a:pt x="3509" y="4"/>
                      <a:pt x="3493" y="0"/>
                      <a:pt x="3475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5" name="Google Shape;1675;p15"/>
              <p:cNvSpPr/>
              <p:nvPr/>
            </p:nvSpPr>
            <p:spPr>
              <a:xfrm>
                <a:off x="4298045" y="7274623"/>
                <a:ext cx="399082" cy="390097"/>
              </a:xfrm>
              <a:custGeom>
                <a:avLst/>
                <a:gdLst/>
                <a:ahLst/>
                <a:cxnLst/>
                <a:rect l="l" t="t" r="r" b="b"/>
                <a:pathLst>
                  <a:path w="8928" h="8727" extrusionOk="0">
                    <a:moveTo>
                      <a:pt x="7794" y="0"/>
                    </a:moveTo>
                    <a:cubicBezTo>
                      <a:pt x="7103" y="0"/>
                      <a:pt x="5787" y="2262"/>
                      <a:pt x="4840" y="5244"/>
                    </a:cubicBezTo>
                    <a:cubicBezTo>
                      <a:pt x="4502" y="6303"/>
                      <a:pt x="3787" y="6537"/>
                      <a:pt x="3222" y="6537"/>
                    </a:cubicBezTo>
                    <a:cubicBezTo>
                      <a:pt x="2774" y="6537"/>
                      <a:pt x="2420" y="6391"/>
                      <a:pt x="2420" y="6391"/>
                    </a:cubicBezTo>
                    <a:cubicBezTo>
                      <a:pt x="2420" y="6391"/>
                      <a:pt x="981" y="5953"/>
                      <a:pt x="1231" y="3951"/>
                    </a:cubicBezTo>
                    <a:lnTo>
                      <a:pt x="1231" y="3951"/>
                    </a:lnTo>
                    <a:cubicBezTo>
                      <a:pt x="1085" y="4368"/>
                      <a:pt x="939" y="4743"/>
                      <a:pt x="835" y="5077"/>
                    </a:cubicBezTo>
                    <a:cubicBezTo>
                      <a:pt x="1" y="7809"/>
                      <a:pt x="1836" y="8372"/>
                      <a:pt x="1836" y="8372"/>
                    </a:cubicBezTo>
                    <a:cubicBezTo>
                      <a:pt x="1836" y="8372"/>
                      <a:pt x="2190" y="8519"/>
                      <a:pt x="2638" y="8519"/>
                    </a:cubicBezTo>
                    <a:cubicBezTo>
                      <a:pt x="3203" y="8519"/>
                      <a:pt x="3918" y="8285"/>
                      <a:pt x="4256" y="7225"/>
                    </a:cubicBezTo>
                    <a:cubicBezTo>
                      <a:pt x="4527" y="6328"/>
                      <a:pt x="4861" y="5494"/>
                      <a:pt x="5173" y="4764"/>
                    </a:cubicBezTo>
                    <a:cubicBezTo>
                      <a:pt x="5927" y="3099"/>
                      <a:pt x="6717" y="1981"/>
                      <a:pt x="7206" y="1981"/>
                    </a:cubicBezTo>
                    <a:cubicBezTo>
                      <a:pt x="7231" y="1981"/>
                      <a:pt x="7256" y="1984"/>
                      <a:pt x="7280" y="1990"/>
                    </a:cubicBezTo>
                    <a:cubicBezTo>
                      <a:pt x="7718" y="2073"/>
                      <a:pt x="6863" y="5411"/>
                      <a:pt x="7217" y="8080"/>
                    </a:cubicBezTo>
                    <a:cubicBezTo>
                      <a:pt x="7238" y="8310"/>
                      <a:pt x="7280" y="8518"/>
                      <a:pt x="7322" y="8727"/>
                    </a:cubicBezTo>
                    <a:lnTo>
                      <a:pt x="8928" y="8727"/>
                    </a:lnTo>
                    <a:cubicBezTo>
                      <a:pt x="6550" y="6558"/>
                      <a:pt x="8469" y="134"/>
                      <a:pt x="7864" y="9"/>
                    </a:cubicBezTo>
                    <a:cubicBezTo>
                      <a:pt x="7841" y="3"/>
                      <a:pt x="7818" y="0"/>
                      <a:pt x="779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6" name="Google Shape;1676;p15"/>
              <p:cNvSpPr/>
              <p:nvPr/>
            </p:nvSpPr>
            <p:spPr>
              <a:xfrm>
                <a:off x="4341896" y="7089341"/>
                <a:ext cx="889485" cy="575378"/>
              </a:xfrm>
              <a:custGeom>
                <a:avLst/>
                <a:gdLst/>
                <a:ahLst/>
                <a:cxnLst/>
                <a:rect l="l" t="t" r="r" b="b"/>
                <a:pathLst>
                  <a:path w="19899" h="12872" extrusionOk="0">
                    <a:moveTo>
                      <a:pt x="7021" y="1"/>
                    </a:moveTo>
                    <a:cubicBezTo>
                      <a:pt x="4533" y="1"/>
                      <a:pt x="2682" y="2325"/>
                      <a:pt x="1523" y="4571"/>
                    </a:cubicBezTo>
                    <a:cubicBezTo>
                      <a:pt x="1043" y="5551"/>
                      <a:pt x="667" y="6490"/>
                      <a:pt x="438" y="7240"/>
                    </a:cubicBezTo>
                    <a:cubicBezTo>
                      <a:pt x="355" y="7553"/>
                      <a:pt x="292" y="7845"/>
                      <a:pt x="250" y="8096"/>
                    </a:cubicBezTo>
                    <a:cubicBezTo>
                      <a:pt x="0" y="10098"/>
                      <a:pt x="1439" y="10536"/>
                      <a:pt x="1439" y="10536"/>
                    </a:cubicBezTo>
                    <a:cubicBezTo>
                      <a:pt x="1439" y="10536"/>
                      <a:pt x="1793" y="10682"/>
                      <a:pt x="2241" y="10682"/>
                    </a:cubicBezTo>
                    <a:cubicBezTo>
                      <a:pt x="2806" y="10682"/>
                      <a:pt x="3521" y="10448"/>
                      <a:pt x="3859" y="9389"/>
                    </a:cubicBezTo>
                    <a:cubicBezTo>
                      <a:pt x="4806" y="6407"/>
                      <a:pt x="6122" y="4145"/>
                      <a:pt x="6813" y="4145"/>
                    </a:cubicBezTo>
                    <a:cubicBezTo>
                      <a:pt x="6837" y="4145"/>
                      <a:pt x="6860" y="4148"/>
                      <a:pt x="6883" y="4154"/>
                    </a:cubicBezTo>
                    <a:cubicBezTo>
                      <a:pt x="7488" y="4279"/>
                      <a:pt x="5569" y="10703"/>
                      <a:pt x="7947" y="12872"/>
                    </a:cubicBezTo>
                    <a:lnTo>
                      <a:pt x="11826" y="12872"/>
                    </a:lnTo>
                    <a:cubicBezTo>
                      <a:pt x="13802" y="11360"/>
                      <a:pt x="14803" y="7958"/>
                      <a:pt x="15301" y="7958"/>
                    </a:cubicBezTo>
                    <a:cubicBezTo>
                      <a:pt x="15319" y="7958"/>
                      <a:pt x="15335" y="7962"/>
                      <a:pt x="15351" y="7970"/>
                    </a:cubicBezTo>
                    <a:cubicBezTo>
                      <a:pt x="15810" y="8221"/>
                      <a:pt x="15330" y="10682"/>
                      <a:pt x="15351" y="12872"/>
                    </a:cubicBezTo>
                    <a:lnTo>
                      <a:pt x="19252" y="12872"/>
                    </a:lnTo>
                    <a:cubicBezTo>
                      <a:pt x="19377" y="11558"/>
                      <a:pt x="19898" y="4425"/>
                      <a:pt x="17249" y="3778"/>
                    </a:cubicBezTo>
                    <a:cubicBezTo>
                      <a:pt x="17102" y="3743"/>
                      <a:pt x="16953" y="3726"/>
                      <a:pt x="16802" y="3726"/>
                    </a:cubicBezTo>
                    <a:cubicBezTo>
                      <a:pt x="13938" y="3726"/>
                      <a:pt x="10512" y="9806"/>
                      <a:pt x="10512" y="9806"/>
                    </a:cubicBezTo>
                    <a:cubicBezTo>
                      <a:pt x="10512" y="9806"/>
                      <a:pt x="12452" y="1379"/>
                      <a:pt x="8197" y="170"/>
                    </a:cubicBezTo>
                    <a:cubicBezTo>
                      <a:pt x="7790" y="54"/>
                      <a:pt x="7398" y="1"/>
                      <a:pt x="7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7" name="Google Shape;1677;p15"/>
              <p:cNvSpPr/>
              <p:nvPr/>
            </p:nvSpPr>
            <p:spPr>
              <a:xfrm>
                <a:off x="1799405" y="6924443"/>
                <a:ext cx="1405055" cy="740277"/>
              </a:xfrm>
              <a:custGeom>
                <a:avLst/>
                <a:gdLst/>
                <a:ahLst/>
                <a:cxnLst/>
                <a:rect l="l" t="t" r="r" b="b"/>
                <a:pathLst>
                  <a:path w="31433" h="16561" extrusionOk="0">
                    <a:moveTo>
                      <a:pt x="21463" y="0"/>
                    </a:moveTo>
                    <a:lnTo>
                      <a:pt x="7613" y="8906"/>
                    </a:lnTo>
                    <a:cubicBezTo>
                      <a:pt x="7441" y="9014"/>
                      <a:pt x="7251" y="9065"/>
                      <a:pt x="7065" y="9065"/>
                    </a:cubicBezTo>
                    <a:cubicBezTo>
                      <a:pt x="6710" y="9065"/>
                      <a:pt x="6366" y="8880"/>
                      <a:pt x="6174" y="8552"/>
                    </a:cubicBezTo>
                    <a:lnTo>
                      <a:pt x="5110" y="6654"/>
                    </a:lnTo>
                    <a:lnTo>
                      <a:pt x="0" y="15539"/>
                    </a:lnTo>
                    <a:lnTo>
                      <a:pt x="3129" y="16561"/>
                    </a:lnTo>
                    <a:lnTo>
                      <a:pt x="12452" y="16561"/>
                    </a:lnTo>
                    <a:cubicBezTo>
                      <a:pt x="12306" y="16144"/>
                      <a:pt x="12160" y="15706"/>
                      <a:pt x="11993" y="15268"/>
                    </a:cubicBezTo>
                    <a:cubicBezTo>
                      <a:pt x="11430" y="13662"/>
                      <a:pt x="11847" y="12932"/>
                      <a:pt x="12953" y="12890"/>
                    </a:cubicBezTo>
                    <a:cubicBezTo>
                      <a:pt x="12699" y="11591"/>
                      <a:pt x="13151" y="11030"/>
                      <a:pt x="14132" y="11030"/>
                    </a:cubicBezTo>
                    <a:cubicBezTo>
                      <a:pt x="14521" y="11030"/>
                      <a:pt x="14994" y="11118"/>
                      <a:pt x="15539" y="11284"/>
                    </a:cubicBezTo>
                    <a:cubicBezTo>
                      <a:pt x="19001" y="12369"/>
                      <a:pt x="23736" y="14162"/>
                      <a:pt x="26385" y="15122"/>
                    </a:cubicBezTo>
                    <a:lnTo>
                      <a:pt x="31433" y="4964"/>
                    </a:lnTo>
                    <a:lnTo>
                      <a:pt x="214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8" name="Google Shape;1678;p15"/>
              <p:cNvSpPr/>
              <p:nvPr/>
            </p:nvSpPr>
            <p:spPr>
              <a:xfrm>
                <a:off x="2002655" y="6751007"/>
                <a:ext cx="888547" cy="578641"/>
              </a:xfrm>
              <a:custGeom>
                <a:avLst/>
                <a:gdLst/>
                <a:ahLst/>
                <a:cxnLst/>
                <a:rect l="l" t="t" r="r" b="b"/>
                <a:pathLst>
                  <a:path w="19878" h="12945" extrusionOk="0">
                    <a:moveTo>
                      <a:pt x="19147" y="1"/>
                    </a:moveTo>
                    <a:lnTo>
                      <a:pt x="12118" y="1169"/>
                    </a:lnTo>
                    <a:lnTo>
                      <a:pt x="11826" y="1356"/>
                    </a:lnTo>
                    <a:lnTo>
                      <a:pt x="2294" y="7509"/>
                    </a:lnTo>
                    <a:lnTo>
                      <a:pt x="522" y="8656"/>
                    </a:lnTo>
                    <a:cubicBezTo>
                      <a:pt x="104" y="8948"/>
                      <a:pt x="0" y="9512"/>
                      <a:pt x="250" y="9971"/>
                    </a:cubicBezTo>
                    <a:lnTo>
                      <a:pt x="563" y="10534"/>
                    </a:lnTo>
                    <a:lnTo>
                      <a:pt x="1627" y="12432"/>
                    </a:lnTo>
                    <a:cubicBezTo>
                      <a:pt x="1819" y="12760"/>
                      <a:pt x="2163" y="12945"/>
                      <a:pt x="2518" y="12945"/>
                    </a:cubicBezTo>
                    <a:cubicBezTo>
                      <a:pt x="2704" y="12945"/>
                      <a:pt x="2894" y="12894"/>
                      <a:pt x="3066" y="12786"/>
                    </a:cubicBezTo>
                    <a:lnTo>
                      <a:pt x="16916" y="3880"/>
                    </a:lnTo>
                    <a:lnTo>
                      <a:pt x="19293" y="2337"/>
                    </a:lnTo>
                    <a:cubicBezTo>
                      <a:pt x="19711" y="2086"/>
                      <a:pt x="19877" y="1565"/>
                      <a:pt x="19690" y="1085"/>
                    </a:cubicBezTo>
                    <a:lnTo>
                      <a:pt x="1914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9" name="Google Shape;1679;p15"/>
              <p:cNvSpPr/>
              <p:nvPr/>
            </p:nvSpPr>
            <p:spPr>
              <a:xfrm>
                <a:off x="266642" y="7372873"/>
                <a:ext cx="318890" cy="291846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6529" extrusionOk="0">
                    <a:moveTo>
                      <a:pt x="4088" y="1"/>
                    </a:moveTo>
                    <a:lnTo>
                      <a:pt x="0" y="6049"/>
                    </a:lnTo>
                    <a:lnTo>
                      <a:pt x="2399" y="6529"/>
                    </a:lnTo>
                    <a:lnTo>
                      <a:pt x="7133" y="6529"/>
                    </a:lnTo>
                    <a:lnTo>
                      <a:pt x="40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0" name="Google Shape;1680;p15"/>
              <p:cNvSpPr/>
              <p:nvPr/>
            </p:nvSpPr>
            <p:spPr>
              <a:xfrm>
                <a:off x="2310326" y="7500626"/>
                <a:ext cx="115639" cy="164094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3671" extrusionOk="0">
                    <a:moveTo>
                      <a:pt x="1523" y="0"/>
                    </a:moveTo>
                    <a:cubicBezTo>
                      <a:pt x="417" y="42"/>
                      <a:pt x="0" y="772"/>
                      <a:pt x="563" y="2378"/>
                    </a:cubicBezTo>
                    <a:cubicBezTo>
                      <a:pt x="730" y="2816"/>
                      <a:pt x="876" y="3254"/>
                      <a:pt x="1022" y="3671"/>
                    </a:cubicBezTo>
                    <a:lnTo>
                      <a:pt x="2587" y="3671"/>
                    </a:lnTo>
                    <a:cubicBezTo>
                      <a:pt x="2274" y="2649"/>
                      <a:pt x="1961" y="1585"/>
                      <a:pt x="1648" y="459"/>
                    </a:cubicBezTo>
                    <a:cubicBezTo>
                      <a:pt x="1585" y="292"/>
                      <a:pt x="1564" y="146"/>
                      <a:pt x="1523" y="0"/>
                    </a:cubicBezTo>
                    <a:close/>
                  </a:path>
                </a:pathLst>
              </a:custGeom>
              <a:solidFill>
                <a:srgbClr val="3A0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1" name="Google Shape;1681;p15"/>
              <p:cNvSpPr/>
              <p:nvPr/>
            </p:nvSpPr>
            <p:spPr>
              <a:xfrm>
                <a:off x="2367005" y="7417439"/>
                <a:ext cx="741439" cy="247280"/>
              </a:xfrm>
              <a:custGeom>
                <a:avLst/>
                <a:gdLst/>
                <a:ahLst/>
                <a:cxnLst/>
                <a:rect l="l" t="t" r="r" b="b"/>
                <a:pathLst>
                  <a:path w="16587" h="5532" extrusionOk="0">
                    <a:moveTo>
                      <a:pt x="1434" y="1"/>
                    </a:moveTo>
                    <a:cubicBezTo>
                      <a:pt x="453" y="1"/>
                      <a:pt x="1" y="562"/>
                      <a:pt x="255" y="1861"/>
                    </a:cubicBezTo>
                    <a:cubicBezTo>
                      <a:pt x="296" y="2007"/>
                      <a:pt x="317" y="2153"/>
                      <a:pt x="380" y="2320"/>
                    </a:cubicBezTo>
                    <a:cubicBezTo>
                      <a:pt x="693" y="3446"/>
                      <a:pt x="1006" y="4510"/>
                      <a:pt x="1319" y="5532"/>
                    </a:cubicBezTo>
                    <a:lnTo>
                      <a:pt x="16586" y="5532"/>
                    </a:lnTo>
                    <a:cubicBezTo>
                      <a:pt x="16419" y="5198"/>
                      <a:pt x="16023" y="4885"/>
                      <a:pt x="15314" y="4656"/>
                    </a:cubicBezTo>
                    <a:cubicBezTo>
                      <a:pt x="14959" y="4552"/>
                      <a:pt x="14396" y="4364"/>
                      <a:pt x="13687" y="4093"/>
                    </a:cubicBezTo>
                    <a:cubicBezTo>
                      <a:pt x="11038" y="3133"/>
                      <a:pt x="6303" y="1340"/>
                      <a:pt x="2841" y="255"/>
                    </a:cubicBezTo>
                    <a:cubicBezTo>
                      <a:pt x="2296" y="89"/>
                      <a:pt x="1823" y="1"/>
                      <a:pt x="14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2" name="Google Shape;1682;p15"/>
              <p:cNvSpPr/>
              <p:nvPr/>
            </p:nvSpPr>
            <p:spPr>
              <a:xfrm>
                <a:off x="258238" y="1719441"/>
                <a:ext cx="622850" cy="616324"/>
              </a:xfrm>
              <a:custGeom>
                <a:avLst/>
                <a:gdLst/>
                <a:ahLst/>
                <a:cxnLst/>
                <a:rect l="l" t="t" r="r" b="b"/>
                <a:pathLst>
                  <a:path w="13934" h="13788" extrusionOk="0">
                    <a:moveTo>
                      <a:pt x="11062" y="0"/>
                    </a:moveTo>
                    <a:cubicBezTo>
                      <a:pt x="10727" y="0"/>
                      <a:pt x="10370" y="119"/>
                      <a:pt x="10054" y="371"/>
                    </a:cubicBezTo>
                    <a:lnTo>
                      <a:pt x="856" y="7734"/>
                    </a:lnTo>
                    <a:cubicBezTo>
                      <a:pt x="230" y="8234"/>
                      <a:pt x="0" y="9068"/>
                      <a:pt x="313" y="9694"/>
                    </a:cubicBezTo>
                    <a:lnTo>
                      <a:pt x="793" y="10654"/>
                    </a:lnTo>
                    <a:lnTo>
                      <a:pt x="2003" y="13115"/>
                    </a:lnTo>
                    <a:cubicBezTo>
                      <a:pt x="2220" y="13549"/>
                      <a:pt x="2648" y="13788"/>
                      <a:pt x="3116" y="13788"/>
                    </a:cubicBezTo>
                    <a:cubicBezTo>
                      <a:pt x="3411" y="13788"/>
                      <a:pt x="3722" y="13692"/>
                      <a:pt x="4005" y="13490"/>
                    </a:cubicBezTo>
                    <a:lnTo>
                      <a:pt x="4360" y="13261"/>
                    </a:lnTo>
                    <a:lnTo>
                      <a:pt x="13016" y="7316"/>
                    </a:lnTo>
                    <a:cubicBezTo>
                      <a:pt x="13641" y="6878"/>
                      <a:pt x="13933" y="6107"/>
                      <a:pt x="13725" y="5439"/>
                    </a:cubicBezTo>
                    <a:lnTo>
                      <a:pt x="12223" y="830"/>
                    </a:lnTo>
                    <a:cubicBezTo>
                      <a:pt x="12057" y="294"/>
                      <a:pt x="11588" y="0"/>
                      <a:pt x="1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83" name="Google Shape;1683;p15"/>
            <p:cNvSpPr/>
            <p:nvPr/>
          </p:nvSpPr>
          <p:spPr>
            <a:xfrm rot="2064872">
              <a:off x="10650618" y="58575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5"/>
            <p:cNvSpPr/>
            <p:nvPr/>
          </p:nvSpPr>
          <p:spPr>
            <a:xfrm rot="2064872">
              <a:off x="10650618" y="3039629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5"/>
            <p:cNvSpPr/>
            <p:nvPr/>
          </p:nvSpPr>
          <p:spPr>
            <a:xfrm rot="2064872">
              <a:off x="10650618" y="5493504"/>
              <a:ext cx="480381" cy="375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86" name="Google Shape;1686;p15"/>
          <p:cNvSpPr/>
          <p:nvPr/>
        </p:nvSpPr>
        <p:spPr>
          <a:xfrm rot="-87680">
            <a:off x="376652" y="460018"/>
            <a:ext cx="9905021" cy="992128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7" name="Google Shape;1687;p15"/>
          <p:cNvSpPr txBox="1">
            <a:spLocks noGrp="1"/>
          </p:cNvSpPr>
          <p:nvPr>
            <p:ph type="title"/>
          </p:nvPr>
        </p:nvSpPr>
        <p:spPr>
          <a:xfrm>
            <a:off x="2267050" y="647400"/>
            <a:ext cx="6086700" cy="6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688" name="Google Shape;1688;p15"/>
          <p:cNvSpPr/>
          <p:nvPr/>
        </p:nvSpPr>
        <p:spPr>
          <a:xfrm rot="86212">
            <a:off x="7428274" y="1778180"/>
            <a:ext cx="2883307" cy="5405690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9" name="Google Shape;1689;p15"/>
          <p:cNvSpPr/>
          <p:nvPr/>
        </p:nvSpPr>
        <p:spPr>
          <a:xfrm rot="-151750">
            <a:off x="3878224" y="1695910"/>
            <a:ext cx="2902928" cy="5489851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0" name="Google Shape;1690;p15"/>
          <p:cNvSpPr/>
          <p:nvPr/>
        </p:nvSpPr>
        <p:spPr>
          <a:xfrm rot="86334">
            <a:off x="352842" y="1695663"/>
            <a:ext cx="2903115" cy="5490324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dist="66675" dir="63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CF2">
            <a:alpha val="743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565293" y="22204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sz="28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565300" y="3260226"/>
            <a:ext cx="9963000" cy="23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●"/>
              <a:defRPr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HgCJnEKUKKg" TargetMode="Externa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m5uMVkkTdXY" TargetMode="Externa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>
            <a:alpha val="57250"/>
          </a:srgbClr>
        </a:solidFill>
        <a:effectLst/>
      </p:bgPr>
    </p:bg>
    <p:spTree>
      <p:nvGrpSpPr>
        <p:cNvPr id="1" name="Shape 2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1" name="Google Shape;2411;p24"/>
          <p:cNvSpPr txBox="1">
            <a:spLocks noGrp="1"/>
          </p:cNvSpPr>
          <p:nvPr>
            <p:ph type="ctrTitle"/>
          </p:nvPr>
        </p:nvSpPr>
        <p:spPr>
          <a:xfrm>
            <a:off x="1001057" y="2481614"/>
            <a:ext cx="8689886" cy="2673000"/>
          </a:xfrm>
          <a:prstGeom prst="rect">
            <a:avLst/>
          </a:prstGeom>
        </p:spPr>
        <p:txBody>
          <a:bodyPr spcFirstLastPara="1" wrap="square" lIns="126000" tIns="90000" rIns="1260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A</a:t>
            </a:r>
            <a:r>
              <a:rPr lang="en" sz="8000" dirty="0"/>
              <a:t>ppreciation of arts</a:t>
            </a:r>
            <a:br>
              <a:rPr lang="en" sz="8000" dirty="0"/>
            </a:br>
            <a:r>
              <a:rPr lang="zh-TW" altLang="en-US" sz="6600" dirty="0">
                <a:latin typeface="方正粗圓" panose="02000000000000000000" pitchFamily="2" charset="-120"/>
                <a:ea typeface="方正粗圓" panose="02000000000000000000" pitchFamily="2" charset="-120"/>
              </a:rPr>
              <a:t>藝發課程</a:t>
            </a:r>
            <a:endParaRPr sz="4400" dirty="0"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2412" name="Google Shape;2412;p24"/>
          <p:cNvSpPr txBox="1">
            <a:spLocks noGrp="1"/>
          </p:cNvSpPr>
          <p:nvPr>
            <p:ph type="subTitle" idx="1"/>
          </p:nvPr>
        </p:nvSpPr>
        <p:spPr>
          <a:xfrm>
            <a:off x="3034950" y="6057624"/>
            <a:ext cx="46221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/>
              <a:t>2023-24 </a:t>
            </a:r>
            <a:r>
              <a:rPr lang="zh-TW" altLang="en-US" sz="2800" dirty="0"/>
              <a:t>總結</a:t>
            </a:r>
            <a:endParaRPr sz="2800" dirty="0"/>
          </a:p>
        </p:txBody>
      </p:sp>
      <p:sp>
        <p:nvSpPr>
          <p:cNvPr id="2" name="副標題 1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rPr lang="zh-TW" altLang="en-US" sz="3600" dirty="0">
                <a:solidFill>
                  <a:srgbClr val="0070C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中四級</a:t>
            </a:r>
            <a:endParaRPr lang="zh-HK" altLang="en-US" sz="3600" dirty="0">
              <a:solidFill>
                <a:srgbClr val="0070C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7" name="Google Shape;2411;p24"/>
          <p:cNvSpPr txBox="1">
            <a:spLocks/>
          </p:cNvSpPr>
          <p:nvPr/>
        </p:nvSpPr>
        <p:spPr>
          <a:xfrm>
            <a:off x="913972" y="2481614"/>
            <a:ext cx="8689886" cy="26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6000" tIns="90000" rIns="12600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100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r>
              <a:rPr lang="en-US" sz="80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Appreciation of arts</a:t>
            </a:r>
            <a:br>
              <a:rPr lang="en-US" sz="8000" dirty="0">
                <a:solidFill>
                  <a:schemeClr val="bg1">
                    <a:lumMod val="60000"/>
                    <a:lumOff val="40000"/>
                  </a:schemeClr>
                </a:solidFill>
              </a:rPr>
            </a:br>
            <a:r>
              <a:rPr lang="zh-HK" altLang="en-US" sz="6600" dirty="0">
                <a:solidFill>
                  <a:schemeClr val="tx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藝發課程</a:t>
            </a:r>
            <a:endParaRPr lang="zh-HK" altLang="en-US" sz="4400" dirty="0">
              <a:solidFill>
                <a:schemeClr val="tx2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0" name="Google Shape;2420;p25"/>
          <p:cNvSpPr txBox="1">
            <a:spLocks noGrp="1"/>
          </p:cNvSpPr>
          <p:nvPr>
            <p:ph type="body" idx="1"/>
          </p:nvPr>
        </p:nvSpPr>
        <p:spPr>
          <a:xfrm>
            <a:off x="1007250" y="1101838"/>
            <a:ext cx="8706593" cy="541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None/>
            </a:pPr>
            <a:r>
              <a:rPr lang="zh-TW" altLang="en-US" sz="40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這一年內，我們在「藝發課程」一起經歷過什麼</a:t>
            </a:r>
            <a:r>
              <a:rPr lang="en-US" altLang="zh-TW" sz="40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?</a:t>
            </a:r>
          </a:p>
        </p:txBody>
      </p:sp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152661" y="934632"/>
            <a:ext cx="6086700" cy="633000"/>
          </a:xfrm>
        </p:spPr>
        <p:txBody>
          <a:bodyPr/>
          <a:lstStyle/>
          <a:p>
            <a:r>
              <a:rPr lang="zh-HK" altLang="en-US" dirty="0">
                <a:solidFill>
                  <a:schemeClr val="tx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藝發課程</a:t>
            </a:r>
            <a:br>
              <a:rPr lang="zh-HK" altLang="en-US" sz="2400" dirty="0">
                <a:solidFill>
                  <a:schemeClr val="tx2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</a:br>
            <a:endParaRPr lang="zh-HK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Google Shape;2421;p25"/>
          <p:cNvSpPr/>
          <p:nvPr/>
        </p:nvSpPr>
        <p:spPr>
          <a:xfrm>
            <a:off x="9165181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HK" b="1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在香港尋找藝術</a:t>
            </a:r>
            <a:endParaRPr lang="zh-HK" altLang="en-US" dirty="0">
              <a:solidFill>
                <a:srgbClr val="FF000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pic>
        <p:nvPicPr>
          <p:cNvPr id="15" name="Picture 2" descr="香港好去處】營運了90年的牛棚活化改建為牛棚藝術村- VK Wedding &amp;amp; Travel 婚禮旅行手札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0" b="7127"/>
          <a:stretch/>
        </p:blipFill>
        <p:spPr bwMode="auto">
          <a:xfrm>
            <a:off x="598797" y="384644"/>
            <a:ext cx="2626613" cy="1701975"/>
          </a:xfrm>
          <a:prstGeom prst="rect">
            <a:avLst/>
          </a:prstGeom>
          <a:noFill/>
        </p:spPr>
      </p:pic>
      <p:pic>
        <p:nvPicPr>
          <p:cNvPr id="16" name="Picture 2" descr="https://dynamic-media-cdn.tripadvisor.com/media/photo-o/24/4c/29/b2/hku-museum-and-gallery.jpg?w=1200&amp;h=-1&amp;s=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2" t="12148" r="9361" b="14075"/>
          <a:stretch/>
        </p:blipFill>
        <p:spPr bwMode="auto">
          <a:xfrm>
            <a:off x="7818965" y="364755"/>
            <a:ext cx="2400090" cy="1587279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085A33-CB3D-BA5B-C7B3-485176A852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836" y="3119127"/>
            <a:ext cx="5057531" cy="37931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227DBF-9722-0B6A-42B6-3CEC5CC093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009" y="2369264"/>
            <a:ext cx="5057531" cy="379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005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>
          <a:extLst>
            <a:ext uri="{FF2B5EF4-FFF2-40B4-BE49-F238E27FC236}">
              <a16:creationId xmlns:a16="http://schemas.microsoft.com/office/drawing/2014/main" id="{F59E6043-6E10-2A84-6CD8-1722F29FA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Google Shape;2421;p25">
            <a:extLst>
              <a:ext uri="{FF2B5EF4-FFF2-40B4-BE49-F238E27FC236}">
                <a16:creationId xmlns:a16="http://schemas.microsoft.com/office/drawing/2014/main" id="{BDFDECD6-08DD-EF7F-13FD-A26F38E33C95}"/>
              </a:ext>
            </a:extLst>
          </p:cNvPr>
          <p:cNvSpPr/>
          <p:nvPr/>
        </p:nvSpPr>
        <p:spPr>
          <a:xfrm>
            <a:off x="9165181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36698C30-FC63-DF24-5505-0096E7849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HK" b="1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在香港尋找藝術</a:t>
            </a:r>
            <a:endParaRPr lang="zh-HK" altLang="en-US" dirty="0">
              <a:solidFill>
                <a:srgbClr val="FF000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pic>
        <p:nvPicPr>
          <p:cNvPr id="15" name="Picture 2" descr="香港好去處】營運了90年的牛棚活化改建為牛棚藝術村- VK Wedding &amp;amp; Travel 婚禮旅行手札">
            <a:extLst>
              <a:ext uri="{FF2B5EF4-FFF2-40B4-BE49-F238E27FC236}">
                <a16:creationId xmlns:a16="http://schemas.microsoft.com/office/drawing/2014/main" id="{ECC8E4FC-C883-01B6-1A84-9CB0247548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0" b="7127"/>
          <a:stretch/>
        </p:blipFill>
        <p:spPr bwMode="auto">
          <a:xfrm>
            <a:off x="598797" y="384644"/>
            <a:ext cx="2626613" cy="1701975"/>
          </a:xfrm>
          <a:prstGeom prst="rect">
            <a:avLst/>
          </a:prstGeom>
          <a:noFill/>
        </p:spPr>
      </p:pic>
      <p:pic>
        <p:nvPicPr>
          <p:cNvPr id="16" name="Picture 2" descr="https://dynamic-media-cdn.tripadvisor.com/media/photo-o/24/4c/29/b2/hku-museum-and-gallery.jpg?w=1200&amp;h=-1&amp;s=1">
            <a:extLst>
              <a:ext uri="{FF2B5EF4-FFF2-40B4-BE49-F238E27FC236}">
                <a16:creationId xmlns:a16="http://schemas.microsoft.com/office/drawing/2014/main" id="{20E62626-A066-313D-4FB9-F91A855A6F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2" t="12148" r="9361" b="14075"/>
          <a:stretch/>
        </p:blipFill>
        <p:spPr bwMode="auto">
          <a:xfrm>
            <a:off x="7818965" y="364755"/>
            <a:ext cx="2400090" cy="1587279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2D6EEE-21AE-0CF0-55D0-1E4460A200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887" y="1542975"/>
            <a:ext cx="5520263" cy="41401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53B975-D6F9-87C1-AAB3-F804B1E213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3722" y="3725807"/>
            <a:ext cx="4939401" cy="370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703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>
          <a:extLst>
            <a:ext uri="{FF2B5EF4-FFF2-40B4-BE49-F238E27FC236}">
              <a16:creationId xmlns:a16="http://schemas.microsoft.com/office/drawing/2014/main" id="{4D54A712-F765-A6F1-BC5F-A378195B9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Google Shape;2421;p25">
            <a:extLst>
              <a:ext uri="{FF2B5EF4-FFF2-40B4-BE49-F238E27FC236}">
                <a16:creationId xmlns:a16="http://schemas.microsoft.com/office/drawing/2014/main" id="{1EDE690D-D2BE-44C5-5608-B9A0AFE443E0}"/>
              </a:ext>
            </a:extLst>
          </p:cNvPr>
          <p:cNvSpPr/>
          <p:nvPr/>
        </p:nvSpPr>
        <p:spPr>
          <a:xfrm>
            <a:off x="9165181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E9495E64-1A9D-1954-AED9-8BD05B2F3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HK" b="1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在香港尋找藝術</a:t>
            </a:r>
            <a:endParaRPr lang="zh-HK" altLang="en-US" dirty="0">
              <a:solidFill>
                <a:srgbClr val="FF000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pic>
        <p:nvPicPr>
          <p:cNvPr id="15" name="Picture 2" descr="香港好去處】營運了90年的牛棚活化改建為牛棚藝術村- VK Wedding &amp;amp; Travel 婚禮旅行手札">
            <a:extLst>
              <a:ext uri="{FF2B5EF4-FFF2-40B4-BE49-F238E27FC236}">
                <a16:creationId xmlns:a16="http://schemas.microsoft.com/office/drawing/2014/main" id="{FA4F82A2-F929-35F9-2769-210D83EB99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0" b="7127"/>
          <a:stretch/>
        </p:blipFill>
        <p:spPr bwMode="auto">
          <a:xfrm>
            <a:off x="598797" y="384644"/>
            <a:ext cx="2626613" cy="1701975"/>
          </a:xfrm>
          <a:prstGeom prst="rect">
            <a:avLst/>
          </a:prstGeom>
          <a:noFill/>
        </p:spPr>
      </p:pic>
      <p:pic>
        <p:nvPicPr>
          <p:cNvPr id="16" name="Picture 2" descr="https://dynamic-media-cdn.tripadvisor.com/media/photo-o/24/4c/29/b2/hku-museum-and-gallery.jpg?w=1200&amp;h=-1&amp;s=1">
            <a:extLst>
              <a:ext uri="{FF2B5EF4-FFF2-40B4-BE49-F238E27FC236}">
                <a16:creationId xmlns:a16="http://schemas.microsoft.com/office/drawing/2014/main" id="{E1889839-5C5D-49F6-3D1F-0BBBCC3C3D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2" t="12148" r="9361" b="14075"/>
          <a:stretch/>
        </p:blipFill>
        <p:spPr bwMode="auto">
          <a:xfrm>
            <a:off x="7818965" y="364755"/>
            <a:ext cx="2400090" cy="1587279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D9BBAE-B60F-4B4D-67A2-272FCF831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97" y="2147852"/>
            <a:ext cx="5668608" cy="42514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C9461F-8749-079E-8106-F06BB232D3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7090" y="3305315"/>
            <a:ext cx="4682898" cy="35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33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Google Shape;2421;p25"/>
          <p:cNvSpPr/>
          <p:nvPr/>
        </p:nvSpPr>
        <p:spPr>
          <a:xfrm>
            <a:off x="9165181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439522" y="684835"/>
            <a:ext cx="6086700" cy="633000"/>
          </a:xfrm>
        </p:spPr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戲劇、音樂工作坊</a:t>
            </a:r>
            <a:endParaRPr lang="zh-HK" altLang="en-US" dirty="0">
              <a:solidFill>
                <a:srgbClr val="FF000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pic>
        <p:nvPicPr>
          <p:cNvPr id="8" name="圖片 7" descr="C:\Users\lcw\Downloads\d0f8a354-3e33-4379-9e15-6ebb28486173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6" t="30190" r="5877" b="846"/>
          <a:stretch/>
        </p:blipFill>
        <p:spPr bwMode="auto">
          <a:xfrm>
            <a:off x="5639609" y="3153203"/>
            <a:ext cx="4835273" cy="31584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圖片 8" descr="C:\Users\lcw\Downloads\IMG_304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0" t="16123" r="7076" b="8284"/>
          <a:stretch/>
        </p:blipFill>
        <p:spPr bwMode="auto">
          <a:xfrm>
            <a:off x="7887262" y="201872"/>
            <a:ext cx="2465671" cy="19345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8B234B9-9415-7E63-7B55-E32105F518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880" y="1620455"/>
            <a:ext cx="5300729" cy="353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88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Google Shape;2421;p25"/>
          <p:cNvSpPr/>
          <p:nvPr/>
        </p:nvSpPr>
        <p:spPr>
          <a:xfrm>
            <a:off x="9165181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439522" y="684835"/>
            <a:ext cx="6086700" cy="633000"/>
          </a:xfrm>
        </p:spPr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本土工藝、攝影、藍曬</a:t>
            </a:r>
            <a:endParaRPr lang="zh-HK" altLang="en-US" dirty="0">
              <a:solidFill>
                <a:srgbClr val="FF000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pic>
        <p:nvPicPr>
          <p:cNvPr id="7" name="圖片 6" descr="C:\Users\lcw\Downloads\IMG_86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24906">
            <a:off x="114371" y="308902"/>
            <a:ext cx="2336487" cy="201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圖片 10" descr="C:\Users\lcw\Downloads\IMG_909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396" y="176710"/>
            <a:ext cx="2338423" cy="1930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7BF275-0733-6BF9-770B-A6E976DEA8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122237" y="2469044"/>
            <a:ext cx="5144666" cy="38584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EBAEA2-5390-8F75-1AB5-17D8FE510A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-423438" y="3122273"/>
            <a:ext cx="4791919" cy="35939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92A91DE-B5B5-45AD-B09A-F06B1EE1E9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8560" y="2228410"/>
            <a:ext cx="4617693" cy="346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195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0" name="Google Shape;2420;p25"/>
          <p:cNvSpPr txBox="1">
            <a:spLocks noGrp="1"/>
          </p:cNvSpPr>
          <p:nvPr>
            <p:ph type="body" idx="1"/>
          </p:nvPr>
        </p:nvSpPr>
        <p:spPr>
          <a:xfrm>
            <a:off x="1020502" y="1486151"/>
            <a:ext cx="9179412" cy="541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r>
              <a:rPr lang="en-US" altLang="zh-TW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1. </a:t>
            </a:r>
            <a:r>
              <a:rPr lang="zh-HK" altLang="en-US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印象最深刻的</a:t>
            </a:r>
            <a:r>
              <a:rPr lang="en-US" altLang="zh-HK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……</a:t>
            </a:r>
          </a:p>
          <a:p>
            <a:pPr marL="0" lvl="0" indent="0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r>
              <a:rPr lang="en-US" altLang="zh-TW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2. </a:t>
            </a:r>
            <a:r>
              <a:rPr lang="zh-HK" altLang="en-US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我喜歡的</a:t>
            </a:r>
            <a:r>
              <a:rPr lang="en-US" altLang="zh-HK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……</a:t>
            </a:r>
          </a:p>
          <a:p>
            <a:pPr marL="0" lvl="0" indent="0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r>
              <a:rPr lang="en-US" altLang="zh-TW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3. </a:t>
            </a:r>
            <a:r>
              <a:rPr lang="zh-HK" altLang="en-US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我學到的</a:t>
            </a:r>
            <a:r>
              <a:rPr lang="en-US" altLang="zh-HK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……</a:t>
            </a:r>
          </a:p>
          <a:p>
            <a:pPr marL="0" indent="0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r>
              <a:rPr lang="en-US" altLang="zh-TW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4. </a:t>
            </a:r>
            <a:r>
              <a:rPr lang="zh-CN" altLang="en-US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我發現原來我</a:t>
            </a:r>
            <a:r>
              <a:rPr lang="en-US" altLang="zh-HK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……</a:t>
            </a:r>
          </a:p>
          <a:p>
            <a:pPr marL="0" lvl="0" indent="0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r>
              <a:rPr lang="en-US" altLang="zh-TW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5. </a:t>
            </a:r>
            <a:r>
              <a:rPr lang="zh-CN" altLang="en-US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我希望未來</a:t>
            </a:r>
            <a:r>
              <a:rPr lang="en-US" altLang="zh-HK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……</a:t>
            </a:r>
            <a:r>
              <a:rPr lang="zh-CN" altLang="en-US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（關於自己</a:t>
            </a:r>
            <a:r>
              <a:rPr lang="en-US" altLang="zh-CN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/</a:t>
            </a:r>
            <a:r>
              <a:rPr lang="zh-CN" altLang="en-US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藝術家</a:t>
            </a:r>
            <a:r>
              <a:rPr lang="en-US" altLang="zh-CN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/</a:t>
            </a:r>
            <a:r>
              <a:rPr lang="zh-CN" altLang="en-US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香港</a:t>
            </a:r>
            <a:endParaRPr lang="en-US" altLang="zh-CN" sz="3600" dirty="0">
              <a:solidFill>
                <a:srgbClr val="00B0F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r>
              <a:rPr lang="en-US" altLang="zh-CN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    </a:t>
            </a:r>
            <a:r>
              <a:rPr lang="zh-CN" altLang="en-US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藝術場所</a:t>
            </a:r>
            <a:r>
              <a:rPr lang="zh-TW" altLang="en-US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等</a:t>
            </a:r>
            <a:r>
              <a:rPr lang="zh-CN" altLang="en-US" sz="3600" dirty="0">
                <a:solidFill>
                  <a:srgbClr val="00B0F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）</a:t>
            </a:r>
            <a:endParaRPr lang="en-US" altLang="zh-CN" sz="3600" dirty="0">
              <a:solidFill>
                <a:srgbClr val="00B0F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330448" y="382950"/>
            <a:ext cx="6086700" cy="1236770"/>
          </a:xfrm>
        </p:spPr>
        <p:txBody>
          <a:bodyPr/>
          <a:lstStyle/>
          <a:p>
            <a:r>
              <a:rPr lang="zh-TW" altLang="zh-HK" b="1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在藝</a:t>
            </a:r>
            <a:r>
              <a:rPr lang="zh-CN" altLang="en-US" b="1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發課程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93778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5" name="Google Shape;2815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54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總結</a:t>
            </a:r>
            <a:endParaRPr sz="5400" dirty="0"/>
          </a:p>
        </p:txBody>
      </p:sp>
      <p:sp>
        <p:nvSpPr>
          <p:cNvPr id="2816" name="Google Shape;2816;p32"/>
          <p:cNvSpPr/>
          <p:nvPr/>
        </p:nvSpPr>
        <p:spPr>
          <a:xfrm rot="-160694">
            <a:off x="4255084" y="1834415"/>
            <a:ext cx="1796457" cy="57513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594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endParaRPr lang="zh-TW" altLang="en-US" sz="3600" b="1" dirty="0">
              <a:solidFill>
                <a:schemeClr val="bg1"/>
              </a:solidFill>
              <a:latin typeface="方正粗圓" panose="02000000000000000000" pitchFamily="2" charset="-120"/>
              <a:ea typeface="方正粗圓" panose="02000000000000000000" pitchFamily="2" charset="-120"/>
              <a:cs typeface="Fira Sans Condensed"/>
              <a:sym typeface="Fira Sans Condensed"/>
            </a:endParaRPr>
          </a:p>
        </p:txBody>
      </p:sp>
      <p:sp>
        <p:nvSpPr>
          <p:cNvPr id="2864" name="Google Shape;2864;p32"/>
          <p:cNvSpPr/>
          <p:nvPr/>
        </p:nvSpPr>
        <p:spPr>
          <a:xfrm>
            <a:off x="10342300" y="112425"/>
            <a:ext cx="349800" cy="983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77" name="Google Shape;2877;p32"/>
          <p:cNvGrpSpPr/>
          <p:nvPr/>
        </p:nvGrpSpPr>
        <p:grpSpPr>
          <a:xfrm>
            <a:off x="526877" y="1750123"/>
            <a:ext cx="961904" cy="1176530"/>
            <a:chOff x="593126" y="2055337"/>
            <a:chExt cx="1218834" cy="1490789"/>
          </a:xfrm>
        </p:grpSpPr>
        <p:sp>
          <p:nvSpPr>
            <p:cNvPr id="2878" name="Google Shape;2878;p32"/>
            <p:cNvSpPr/>
            <p:nvPr/>
          </p:nvSpPr>
          <p:spPr>
            <a:xfrm>
              <a:off x="791263" y="2055337"/>
              <a:ext cx="857400" cy="857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32"/>
            <p:cNvSpPr/>
            <p:nvPr/>
          </p:nvSpPr>
          <p:spPr>
            <a:xfrm rot="5375645">
              <a:off x="1019244" y="2274283"/>
              <a:ext cx="398279" cy="394173"/>
            </a:xfrm>
            <a:custGeom>
              <a:avLst/>
              <a:gdLst/>
              <a:ahLst/>
              <a:cxnLst/>
              <a:rect l="l" t="t" r="r" b="b"/>
              <a:pathLst>
                <a:path w="13934" h="13794" extrusionOk="0">
                  <a:moveTo>
                    <a:pt x="11050" y="1"/>
                  </a:moveTo>
                  <a:cubicBezTo>
                    <a:pt x="10712" y="1"/>
                    <a:pt x="10352" y="125"/>
                    <a:pt x="10033" y="386"/>
                  </a:cubicBezTo>
                  <a:lnTo>
                    <a:pt x="835" y="7749"/>
                  </a:lnTo>
                  <a:cubicBezTo>
                    <a:pt x="230" y="8228"/>
                    <a:pt x="1" y="9084"/>
                    <a:pt x="293" y="9688"/>
                  </a:cubicBezTo>
                  <a:lnTo>
                    <a:pt x="2003" y="13130"/>
                  </a:lnTo>
                  <a:cubicBezTo>
                    <a:pt x="2207" y="13563"/>
                    <a:pt x="2629" y="13794"/>
                    <a:pt x="3097" y="13794"/>
                  </a:cubicBezTo>
                  <a:cubicBezTo>
                    <a:pt x="3396" y="13794"/>
                    <a:pt x="3713" y="13700"/>
                    <a:pt x="4005" y="13505"/>
                  </a:cubicBezTo>
                  <a:lnTo>
                    <a:pt x="12995" y="7311"/>
                  </a:lnTo>
                  <a:cubicBezTo>
                    <a:pt x="13621" y="6894"/>
                    <a:pt x="13934" y="6101"/>
                    <a:pt x="13725" y="5454"/>
                  </a:cubicBezTo>
                  <a:lnTo>
                    <a:pt x="12223" y="845"/>
                  </a:lnTo>
                  <a:cubicBezTo>
                    <a:pt x="12046" y="299"/>
                    <a:pt x="11575" y="1"/>
                    <a:pt x="110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32"/>
            <p:cNvSpPr/>
            <p:nvPr/>
          </p:nvSpPr>
          <p:spPr>
            <a:xfrm rot="4845984">
              <a:off x="681054" y="2952490"/>
              <a:ext cx="528872" cy="544014"/>
            </a:xfrm>
            <a:custGeom>
              <a:avLst/>
              <a:gdLst/>
              <a:ahLst/>
              <a:cxnLst/>
              <a:rect l="l" t="t" r="r" b="b"/>
              <a:pathLst>
                <a:path w="16103" h="16563" extrusionOk="0">
                  <a:moveTo>
                    <a:pt x="9385" y="0"/>
                  </a:moveTo>
                  <a:cubicBezTo>
                    <a:pt x="8953" y="0"/>
                    <a:pt x="8508" y="52"/>
                    <a:pt x="8052" y="163"/>
                  </a:cubicBezTo>
                  <a:cubicBezTo>
                    <a:pt x="3734" y="1227"/>
                    <a:pt x="1" y="3772"/>
                    <a:pt x="1" y="8214"/>
                  </a:cubicBezTo>
                  <a:cubicBezTo>
                    <a:pt x="1" y="12094"/>
                    <a:pt x="2307" y="16563"/>
                    <a:pt x="6240" y="16563"/>
                  </a:cubicBezTo>
                  <a:cubicBezTo>
                    <a:pt x="6811" y="16563"/>
                    <a:pt x="7415" y="16469"/>
                    <a:pt x="8052" y="16265"/>
                  </a:cubicBezTo>
                  <a:cubicBezTo>
                    <a:pt x="12286" y="14930"/>
                    <a:pt x="16103" y="12657"/>
                    <a:pt x="16103" y="8214"/>
                  </a:cubicBezTo>
                  <a:cubicBezTo>
                    <a:pt x="16103" y="4217"/>
                    <a:pt x="13266" y="0"/>
                    <a:pt x="93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32"/>
            <p:cNvSpPr/>
            <p:nvPr/>
          </p:nvSpPr>
          <p:spPr>
            <a:xfrm rot="4846487">
              <a:off x="1102590" y="2864270"/>
              <a:ext cx="592290" cy="671439"/>
            </a:xfrm>
            <a:custGeom>
              <a:avLst/>
              <a:gdLst/>
              <a:ahLst/>
              <a:cxnLst/>
              <a:rect l="l" t="t" r="r" b="b"/>
              <a:pathLst>
                <a:path w="30120" h="34145" extrusionOk="0">
                  <a:moveTo>
                    <a:pt x="17229" y="0"/>
                  </a:moveTo>
                  <a:cubicBezTo>
                    <a:pt x="16770" y="855"/>
                    <a:pt x="1" y="21275"/>
                    <a:pt x="1" y="21275"/>
                  </a:cubicBezTo>
                  <a:lnTo>
                    <a:pt x="17584" y="34144"/>
                  </a:lnTo>
                  <a:lnTo>
                    <a:pt x="30119" y="21025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32"/>
            <p:cNvSpPr/>
            <p:nvPr/>
          </p:nvSpPr>
          <p:spPr>
            <a:xfrm rot="-745055">
              <a:off x="691133" y="2346328"/>
              <a:ext cx="1022819" cy="1022819"/>
            </a:xfrm>
            <a:prstGeom prst="irregularSeal1">
              <a:avLst/>
            </a:prstGeom>
            <a:solidFill>
              <a:schemeClr val="dk2"/>
            </a:solidFill>
            <a:ln>
              <a:noFill/>
            </a:ln>
            <a:effectLst>
              <a:outerShdw dist="57150" dir="5400000" algn="bl" rotWithShape="0">
                <a:srgbClr val="000000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83" name="Google Shape;2883;p32"/>
          <p:cNvSpPr/>
          <p:nvPr/>
        </p:nvSpPr>
        <p:spPr>
          <a:xfrm rot="119267">
            <a:off x="1561793" y="1948626"/>
            <a:ext cx="1649827" cy="61287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594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endParaRPr sz="3600" b="1" dirty="0">
              <a:solidFill>
                <a:srgbClr val="0070C0"/>
              </a:solidFill>
              <a:latin typeface="方正粗圓" panose="02000000000000000000" pitchFamily="2" charset="-120"/>
              <a:ea typeface="方正粗圓" panose="02000000000000000000" pitchFamily="2" charset="-120"/>
              <a:cs typeface="Fira Sans Condensed"/>
              <a:sym typeface="Fira Sans Condensed"/>
            </a:endParaRPr>
          </a:p>
        </p:txBody>
      </p:sp>
      <p:grpSp>
        <p:nvGrpSpPr>
          <p:cNvPr id="2892" name="Google Shape;2892;p32"/>
          <p:cNvGrpSpPr/>
          <p:nvPr/>
        </p:nvGrpSpPr>
        <p:grpSpPr>
          <a:xfrm flipH="1">
            <a:off x="2098746" y="5985464"/>
            <a:ext cx="903864" cy="1035035"/>
            <a:chOff x="631565" y="5361462"/>
            <a:chExt cx="1163423" cy="1332091"/>
          </a:xfrm>
        </p:grpSpPr>
        <p:sp>
          <p:nvSpPr>
            <p:cNvPr id="2890" name="Google Shape;2890;p32"/>
            <p:cNvSpPr/>
            <p:nvPr/>
          </p:nvSpPr>
          <p:spPr>
            <a:xfrm>
              <a:off x="791263" y="5361462"/>
              <a:ext cx="857400" cy="857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32"/>
            <p:cNvSpPr/>
            <p:nvPr/>
          </p:nvSpPr>
          <p:spPr>
            <a:xfrm rot="-172538">
              <a:off x="761947" y="5809615"/>
              <a:ext cx="634901" cy="719740"/>
            </a:xfrm>
            <a:custGeom>
              <a:avLst/>
              <a:gdLst/>
              <a:ahLst/>
              <a:cxnLst/>
              <a:rect l="l" t="t" r="r" b="b"/>
              <a:pathLst>
                <a:path w="30120" h="34145" extrusionOk="0">
                  <a:moveTo>
                    <a:pt x="17229" y="0"/>
                  </a:moveTo>
                  <a:cubicBezTo>
                    <a:pt x="16770" y="855"/>
                    <a:pt x="1" y="21275"/>
                    <a:pt x="1" y="21275"/>
                  </a:cubicBezTo>
                  <a:lnTo>
                    <a:pt x="17584" y="34144"/>
                  </a:lnTo>
                  <a:lnTo>
                    <a:pt x="30119" y="21025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32"/>
            <p:cNvSpPr/>
            <p:nvPr/>
          </p:nvSpPr>
          <p:spPr>
            <a:xfrm rot="356048">
              <a:off x="657721" y="6041926"/>
              <a:ext cx="286065" cy="283195"/>
            </a:xfrm>
            <a:custGeom>
              <a:avLst/>
              <a:gdLst/>
              <a:ahLst/>
              <a:cxnLst/>
              <a:rect l="l" t="t" r="r" b="b"/>
              <a:pathLst>
                <a:path w="13934" h="13794" extrusionOk="0">
                  <a:moveTo>
                    <a:pt x="11050" y="1"/>
                  </a:moveTo>
                  <a:cubicBezTo>
                    <a:pt x="10712" y="1"/>
                    <a:pt x="10352" y="125"/>
                    <a:pt x="10033" y="386"/>
                  </a:cubicBezTo>
                  <a:lnTo>
                    <a:pt x="835" y="7749"/>
                  </a:lnTo>
                  <a:cubicBezTo>
                    <a:pt x="230" y="8228"/>
                    <a:pt x="1" y="9084"/>
                    <a:pt x="293" y="9688"/>
                  </a:cubicBezTo>
                  <a:lnTo>
                    <a:pt x="2003" y="13130"/>
                  </a:lnTo>
                  <a:cubicBezTo>
                    <a:pt x="2207" y="13563"/>
                    <a:pt x="2629" y="13794"/>
                    <a:pt x="3097" y="13794"/>
                  </a:cubicBezTo>
                  <a:cubicBezTo>
                    <a:pt x="3396" y="13794"/>
                    <a:pt x="3713" y="13700"/>
                    <a:pt x="4005" y="13505"/>
                  </a:cubicBezTo>
                  <a:lnTo>
                    <a:pt x="12995" y="7311"/>
                  </a:lnTo>
                  <a:cubicBezTo>
                    <a:pt x="13621" y="6894"/>
                    <a:pt x="13934" y="6101"/>
                    <a:pt x="13725" y="5454"/>
                  </a:cubicBezTo>
                  <a:lnTo>
                    <a:pt x="12223" y="845"/>
                  </a:lnTo>
                  <a:cubicBezTo>
                    <a:pt x="12046" y="299"/>
                    <a:pt x="11575" y="1"/>
                    <a:pt x="110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32"/>
            <p:cNvSpPr/>
            <p:nvPr/>
          </p:nvSpPr>
          <p:spPr>
            <a:xfrm rot="-9471050">
              <a:off x="717324" y="5617942"/>
              <a:ext cx="991905" cy="649081"/>
            </a:xfrm>
            <a:custGeom>
              <a:avLst/>
              <a:gdLst/>
              <a:ahLst/>
              <a:cxnLst/>
              <a:rect l="l" t="t" r="r" b="b"/>
              <a:pathLst>
                <a:path w="27533" h="18017" extrusionOk="0">
                  <a:moveTo>
                    <a:pt x="7417" y="1"/>
                  </a:moveTo>
                  <a:cubicBezTo>
                    <a:pt x="3860" y="1"/>
                    <a:pt x="1589" y="4772"/>
                    <a:pt x="835" y="7242"/>
                  </a:cubicBezTo>
                  <a:cubicBezTo>
                    <a:pt x="0" y="9953"/>
                    <a:pt x="1836" y="10537"/>
                    <a:pt x="1836" y="10537"/>
                  </a:cubicBezTo>
                  <a:cubicBezTo>
                    <a:pt x="1836" y="10537"/>
                    <a:pt x="2183" y="10677"/>
                    <a:pt x="2625" y="10677"/>
                  </a:cubicBezTo>
                  <a:cubicBezTo>
                    <a:pt x="3192" y="10677"/>
                    <a:pt x="3915" y="10446"/>
                    <a:pt x="4255" y="9390"/>
                  </a:cubicBezTo>
                  <a:cubicBezTo>
                    <a:pt x="5202" y="6408"/>
                    <a:pt x="6519" y="4146"/>
                    <a:pt x="7209" y="4146"/>
                  </a:cubicBezTo>
                  <a:cubicBezTo>
                    <a:pt x="7233" y="4146"/>
                    <a:pt x="7257" y="4149"/>
                    <a:pt x="7280" y="4155"/>
                  </a:cubicBezTo>
                  <a:cubicBezTo>
                    <a:pt x="7968" y="4301"/>
                    <a:pt x="5444" y="12373"/>
                    <a:pt x="9428" y="13478"/>
                  </a:cubicBezTo>
                  <a:cubicBezTo>
                    <a:pt x="9722" y="13560"/>
                    <a:pt x="10004" y="13597"/>
                    <a:pt x="10274" y="13597"/>
                  </a:cubicBezTo>
                  <a:cubicBezTo>
                    <a:pt x="13570" y="13597"/>
                    <a:pt x="15072" y="7960"/>
                    <a:pt x="15701" y="7960"/>
                  </a:cubicBezTo>
                  <a:cubicBezTo>
                    <a:pt x="15717" y="7960"/>
                    <a:pt x="15733" y="7964"/>
                    <a:pt x="15748" y="7972"/>
                  </a:cubicBezTo>
                  <a:cubicBezTo>
                    <a:pt x="16561" y="8389"/>
                    <a:pt x="14496" y="15585"/>
                    <a:pt x="17166" y="16377"/>
                  </a:cubicBezTo>
                  <a:cubicBezTo>
                    <a:pt x="17411" y="16451"/>
                    <a:pt x="17647" y="16485"/>
                    <a:pt x="17874" y="16485"/>
                  </a:cubicBezTo>
                  <a:cubicBezTo>
                    <a:pt x="19763" y="16485"/>
                    <a:pt x="21053" y="14197"/>
                    <a:pt x="21879" y="14197"/>
                  </a:cubicBezTo>
                  <a:cubicBezTo>
                    <a:pt x="22071" y="14197"/>
                    <a:pt x="22237" y="14321"/>
                    <a:pt x="22381" y="14625"/>
                  </a:cubicBezTo>
                  <a:cubicBezTo>
                    <a:pt x="23098" y="16167"/>
                    <a:pt x="23830" y="18016"/>
                    <a:pt x="25001" y="18016"/>
                  </a:cubicBezTo>
                  <a:cubicBezTo>
                    <a:pt x="25193" y="18016"/>
                    <a:pt x="25396" y="17967"/>
                    <a:pt x="25614" y="17858"/>
                  </a:cubicBezTo>
                  <a:cubicBezTo>
                    <a:pt x="27532" y="16878"/>
                    <a:pt x="26344" y="15585"/>
                    <a:pt x="25217" y="13165"/>
                  </a:cubicBezTo>
                  <a:cubicBezTo>
                    <a:pt x="24417" y="11432"/>
                    <a:pt x="23899" y="9678"/>
                    <a:pt x="22886" y="9678"/>
                  </a:cubicBezTo>
                  <a:cubicBezTo>
                    <a:pt x="22155" y="9678"/>
                    <a:pt x="21166" y="10591"/>
                    <a:pt x="19627" y="13082"/>
                  </a:cubicBezTo>
                  <a:cubicBezTo>
                    <a:pt x="19627" y="13082"/>
                    <a:pt x="20587" y="4488"/>
                    <a:pt x="17646" y="3779"/>
                  </a:cubicBezTo>
                  <a:cubicBezTo>
                    <a:pt x="17499" y="3744"/>
                    <a:pt x="17350" y="3727"/>
                    <a:pt x="17199" y="3727"/>
                  </a:cubicBezTo>
                  <a:cubicBezTo>
                    <a:pt x="14335" y="3727"/>
                    <a:pt x="10909" y="9807"/>
                    <a:pt x="10909" y="9807"/>
                  </a:cubicBezTo>
                  <a:cubicBezTo>
                    <a:pt x="10909" y="9807"/>
                    <a:pt x="12849" y="1360"/>
                    <a:pt x="8594" y="171"/>
                  </a:cubicBezTo>
                  <a:cubicBezTo>
                    <a:pt x="8187" y="55"/>
                    <a:pt x="7795" y="1"/>
                    <a:pt x="7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114300" dir="5400000" algn="bl" rotWithShape="0">
                <a:schemeClr val="accent5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32"/>
            <p:cNvSpPr/>
            <p:nvPr/>
          </p:nvSpPr>
          <p:spPr>
            <a:xfrm rot="9044319">
              <a:off x="848404" y="6374949"/>
              <a:ext cx="341862" cy="251072"/>
            </a:xfrm>
            <a:custGeom>
              <a:avLst/>
              <a:gdLst/>
              <a:ahLst/>
              <a:cxnLst/>
              <a:rect l="l" t="t" r="r" b="b"/>
              <a:pathLst>
                <a:path w="14768" h="10846" extrusionOk="0">
                  <a:moveTo>
                    <a:pt x="2086" y="0"/>
                  </a:moveTo>
                  <a:cubicBezTo>
                    <a:pt x="959" y="1043"/>
                    <a:pt x="271" y="2274"/>
                    <a:pt x="146" y="3567"/>
                  </a:cubicBezTo>
                  <a:cubicBezTo>
                    <a:pt x="0" y="4839"/>
                    <a:pt x="396" y="6070"/>
                    <a:pt x="1231" y="6966"/>
                  </a:cubicBezTo>
                  <a:cubicBezTo>
                    <a:pt x="2011" y="7822"/>
                    <a:pt x="3160" y="8360"/>
                    <a:pt x="4442" y="8360"/>
                  </a:cubicBezTo>
                  <a:cubicBezTo>
                    <a:pt x="5660" y="8360"/>
                    <a:pt x="7000" y="7875"/>
                    <a:pt x="8260" y="6716"/>
                  </a:cubicBezTo>
                  <a:cubicBezTo>
                    <a:pt x="8899" y="6117"/>
                    <a:pt x="9512" y="5866"/>
                    <a:pt x="9964" y="5866"/>
                  </a:cubicBezTo>
                  <a:cubicBezTo>
                    <a:pt x="10221" y="5866"/>
                    <a:pt x="10426" y="5947"/>
                    <a:pt x="10554" y="6090"/>
                  </a:cubicBezTo>
                  <a:cubicBezTo>
                    <a:pt x="10909" y="6466"/>
                    <a:pt x="10742" y="7363"/>
                    <a:pt x="9720" y="8301"/>
                  </a:cubicBezTo>
                  <a:lnTo>
                    <a:pt x="12056" y="10846"/>
                  </a:lnTo>
                  <a:cubicBezTo>
                    <a:pt x="14767" y="8364"/>
                    <a:pt x="14642" y="5402"/>
                    <a:pt x="13119" y="3734"/>
                  </a:cubicBezTo>
                  <a:cubicBezTo>
                    <a:pt x="12350" y="2901"/>
                    <a:pt x="11227" y="2386"/>
                    <a:pt x="9959" y="2386"/>
                  </a:cubicBezTo>
                  <a:cubicBezTo>
                    <a:pt x="8684" y="2386"/>
                    <a:pt x="7262" y="2907"/>
                    <a:pt x="5903" y="4151"/>
                  </a:cubicBezTo>
                  <a:cubicBezTo>
                    <a:pt x="5344" y="4672"/>
                    <a:pt x="4829" y="4876"/>
                    <a:pt x="4429" y="4876"/>
                  </a:cubicBezTo>
                  <a:cubicBezTo>
                    <a:pt x="4158" y="4876"/>
                    <a:pt x="3939" y="4782"/>
                    <a:pt x="3796" y="4630"/>
                  </a:cubicBezTo>
                  <a:cubicBezTo>
                    <a:pt x="3671" y="4505"/>
                    <a:pt x="3546" y="4297"/>
                    <a:pt x="3588" y="3942"/>
                  </a:cubicBezTo>
                  <a:cubicBezTo>
                    <a:pt x="3650" y="3504"/>
                    <a:pt x="3942" y="3024"/>
                    <a:pt x="4443" y="2566"/>
                  </a:cubicBezTo>
                  <a:lnTo>
                    <a:pt x="2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00" name="Google Shape;2900;p32"/>
          <p:cNvSpPr txBox="1"/>
          <p:nvPr/>
        </p:nvSpPr>
        <p:spPr>
          <a:xfrm>
            <a:off x="241718" y="3049524"/>
            <a:ext cx="3104033" cy="3050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zh-HK" sz="3200" dirty="0">
                <a:latin typeface="方正粗圓" panose="02000000000000000000" pitchFamily="2" charset="-120"/>
                <a:ea typeface="方正粗圓" panose="02000000000000000000" pitchFamily="2" charset="-120"/>
              </a:rPr>
              <a:t>藝術與生活的關係是</a:t>
            </a:r>
            <a:r>
              <a:rPr lang="en-US" altLang="zh-HK" sz="3200" dirty="0">
                <a:latin typeface="方正粗圓" panose="02000000000000000000" pitchFamily="2" charset="-120"/>
                <a:ea typeface="方正粗圓" panose="02000000000000000000" pitchFamily="2" charset="-120"/>
              </a:rPr>
              <a:t>……</a:t>
            </a:r>
            <a:endParaRPr lang="en-US" altLang="zh-TW" sz="4800" dirty="0">
              <a:solidFill>
                <a:srgbClr val="00B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101" name="Google Shape;2502;p28"/>
          <p:cNvSpPr/>
          <p:nvPr/>
        </p:nvSpPr>
        <p:spPr>
          <a:xfrm rot="288110">
            <a:off x="5695340" y="1983105"/>
            <a:ext cx="960418" cy="628432"/>
          </a:xfrm>
          <a:custGeom>
            <a:avLst/>
            <a:gdLst/>
            <a:ahLst/>
            <a:cxnLst/>
            <a:rect l="l" t="t" r="r" b="b"/>
            <a:pathLst>
              <a:path w="27533" h="18017" extrusionOk="0">
                <a:moveTo>
                  <a:pt x="7417" y="1"/>
                </a:moveTo>
                <a:cubicBezTo>
                  <a:pt x="3860" y="1"/>
                  <a:pt x="1589" y="4772"/>
                  <a:pt x="835" y="7242"/>
                </a:cubicBezTo>
                <a:cubicBezTo>
                  <a:pt x="0" y="9953"/>
                  <a:pt x="1836" y="10537"/>
                  <a:pt x="1836" y="10537"/>
                </a:cubicBezTo>
                <a:cubicBezTo>
                  <a:pt x="1836" y="10537"/>
                  <a:pt x="2183" y="10677"/>
                  <a:pt x="2625" y="10677"/>
                </a:cubicBezTo>
                <a:cubicBezTo>
                  <a:pt x="3192" y="10677"/>
                  <a:pt x="3915" y="10446"/>
                  <a:pt x="4255" y="9390"/>
                </a:cubicBezTo>
                <a:cubicBezTo>
                  <a:pt x="5202" y="6408"/>
                  <a:pt x="6519" y="4146"/>
                  <a:pt x="7209" y="4146"/>
                </a:cubicBezTo>
                <a:cubicBezTo>
                  <a:pt x="7233" y="4146"/>
                  <a:pt x="7257" y="4149"/>
                  <a:pt x="7280" y="4155"/>
                </a:cubicBezTo>
                <a:cubicBezTo>
                  <a:pt x="7968" y="4301"/>
                  <a:pt x="5444" y="12373"/>
                  <a:pt x="9428" y="13478"/>
                </a:cubicBezTo>
                <a:cubicBezTo>
                  <a:pt x="9722" y="13560"/>
                  <a:pt x="10004" y="13597"/>
                  <a:pt x="10274" y="13597"/>
                </a:cubicBezTo>
                <a:cubicBezTo>
                  <a:pt x="13570" y="13597"/>
                  <a:pt x="15072" y="7960"/>
                  <a:pt x="15701" y="7960"/>
                </a:cubicBezTo>
                <a:cubicBezTo>
                  <a:pt x="15717" y="7960"/>
                  <a:pt x="15733" y="7964"/>
                  <a:pt x="15748" y="7972"/>
                </a:cubicBezTo>
                <a:cubicBezTo>
                  <a:pt x="16561" y="8389"/>
                  <a:pt x="14496" y="15585"/>
                  <a:pt x="17166" y="16377"/>
                </a:cubicBezTo>
                <a:cubicBezTo>
                  <a:pt x="17411" y="16451"/>
                  <a:pt x="17647" y="16485"/>
                  <a:pt x="17874" y="16485"/>
                </a:cubicBezTo>
                <a:cubicBezTo>
                  <a:pt x="19763" y="16485"/>
                  <a:pt x="21053" y="14197"/>
                  <a:pt x="21879" y="14197"/>
                </a:cubicBezTo>
                <a:cubicBezTo>
                  <a:pt x="22071" y="14197"/>
                  <a:pt x="22237" y="14321"/>
                  <a:pt x="22381" y="14625"/>
                </a:cubicBezTo>
                <a:cubicBezTo>
                  <a:pt x="23098" y="16167"/>
                  <a:pt x="23830" y="18016"/>
                  <a:pt x="25001" y="18016"/>
                </a:cubicBezTo>
                <a:cubicBezTo>
                  <a:pt x="25193" y="18016"/>
                  <a:pt x="25396" y="17967"/>
                  <a:pt x="25614" y="17858"/>
                </a:cubicBezTo>
                <a:cubicBezTo>
                  <a:pt x="27532" y="16878"/>
                  <a:pt x="26344" y="15585"/>
                  <a:pt x="25217" y="13165"/>
                </a:cubicBezTo>
                <a:cubicBezTo>
                  <a:pt x="24417" y="11432"/>
                  <a:pt x="23899" y="9678"/>
                  <a:pt x="22886" y="9678"/>
                </a:cubicBezTo>
                <a:cubicBezTo>
                  <a:pt x="22155" y="9678"/>
                  <a:pt x="21166" y="10591"/>
                  <a:pt x="19627" y="13082"/>
                </a:cubicBezTo>
                <a:cubicBezTo>
                  <a:pt x="19627" y="13082"/>
                  <a:pt x="20587" y="4488"/>
                  <a:pt x="17646" y="3779"/>
                </a:cubicBezTo>
                <a:cubicBezTo>
                  <a:pt x="17499" y="3744"/>
                  <a:pt x="17350" y="3727"/>
                  <a:pt x="17199" y="3727"/>
                </a:cubicBezTo>
                <a:cubicBezTo>
                  <a:pt x="14335" y="3727"/>
                  <a:pt x="10909" y="9807"/>
                  <a:pt x="10909" y="9807"/>
                </a:cubicBezTo>
                <a:cubicBezTo>
                  <a:pt x="10909" y="9807"/>
                  <a:pt x="12849" y="1360"/>
                  <a:pt x="8594" y="171"/>
                </a:cubicBezTo>
                <a:cubicBezTo>
                  <a:pt x="8187" y="55"/>
                  <a:pt x="7795" y="1"/>
                  <a:pt x="7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dist="85725" dir="540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2883;p32"/>
          <p:cNvSpPr/>
          <p:nvPr/>
        </p:nvSpPr>
        <p:spPr>
          <a:xfrm rot="119267">
            <a:off x="7801474" y="2076472"/>
            <a:ext cx="2331386" cy="60767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594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endParaRPr sz="3600" b="1" dirty="0">
              <a:solidFill>
                <a:schemeClr val="accent1">
                  <a:lumMod val="50000"/>
                </a:schemeClr>
              </a:solidFill>
              <a:latin typeface="方正粗圓" panose="02000000000000000000" pitchFamily="2" charset="-120"/>
              <a:ea typeface="方正粗圓" panose="02000000000000000000" pitchFamily="2" charset="-120"/>
              <a:cs typeface="Fira Sans Condensed"/>
              <a:sym typeface="Fira Sans Condensed"/>
            </a:endParaRPr>
          </a:p>
        </p:txBody>
      </p:sp>
      <p:sp>
        <p:nvSpPr>
          <p:cNvPr id="29" name="Google Shape;2900;p32"/>
          <p:cNvSpPr txBox="1"/>
          <p:nvPr/>
        </p:nvSpPr>
        <p:spPr>
          <a:xfrm>
            <a:off x="3938658" y="3245333"/>
            <a:ext cx="2743483" cy="3050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方正粗圓" panose="02000000000000000000" pitchFamily="2" charset="-120"/>
                <a:ea typeface="方正粗圓" panose="02000000000000000000" pitchFamily="2" charset="-120"/>
              </a:rPr>
              <a:t>我對「藝發課程」的期望有達到嗎</a:t>
            </a:r>
            <a:r>
              <a:rPr lang="en-US" altLang="zh-TW" sz="3200" dirty="0">
                <a:latin typeface="方正粗圓" panose="02000000000000000000" pitchFamily="2" charset="-120"/>
                <a:ea typeface="方正粗圓" panose="02000000000000000000" pitchFamily="2" charset="-120"/>
              </a:rPr>
              <a:t>?</a:t>
            </a:r>
            <a:endParaRPr lang="en-US" altLang="zh-TW" sz="4800" dirty="0">
              <a:solidFill>
                <a:srgbClr val="00B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31" name="Google Shape;2900;p32"/>
          <p:cNvSpPr txBox="1"/>
          <p:nvPr/>
        </p:nvSpPr>
        <p:spPr>
          <a:xfrm>
            <a:off x="7552126" y="3267603"/>
            <a:ext cx="2743483" cy="3050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方正粗圓" panose="02000000000000000000" pitchFamily="2" charset="-120"/>
                <a:ea typeface="方正粗圓" panose="02000000000000000000" pitchFamily="2" charset="-120"/>
              </a:rPr>
              <a:t>如要豐富「藝發課程」，我建議</a:t>
            </a:r>
            <a:r>
              <a:rPr lang="en-US" altLang="zh-TW" sz="3200" dirty="0">
                <a:latin typeface="方正粗圓" panose="02000000000000000000" pitchFamily="2" charset="-120"/>
                <a:ea typeface="方正粗圓" panose="02000000000000000000" pitchFamily="2" charset="-120"/>
              </a:rPr>
              <a:t>……</a:t>
            </a:r>
            <a:endParaRPr lang="en-US" altLang="zh-TW" sz="4800" dirty="0">
              <a:solidFill>
                <a:srgbClr val="00B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102" name="Google Shape;2504;p28"/>
          <p:cNvSpPr/>
          <p:nvPr/>
        </p:nvSpPr>
        <p:spPr>
          <a:xfrm rot="15939076">
            <a:off x="9347445" y="2338358"/>
            <a:ext cx="670847" cy="831259"/>
          </a:xfrm>
          <a:custGeom>
            <a:avLst/>
            <a:gdLst/>
            <a:ahLst/>
            <a:cxnLst/>
            <a:rect l="l" t="t" r="r" b="b"/>
            <a:pathLst>
              <a:path w="15185" h="18816" extrusionOk="0">
                <a:moveTo>
                  <a:pt x="3640" y="1"/>
                </a:moveTo>
                <a:cubicBezTo>
                  <a:pt x="1570" y="1"/>
                  <a:pt x="0" y="524"/>
                  <a:pt x="0" y="524"/>
                </a:cubicBezTo>
                <a:lnTo>
                  <a:pt x="5236" y="18816"/>
                </a:lnTo>
                <a:cubicBezTo>
                  <a:pt x="5236" y="18816"/>
                  <a:pt x="15185" y="14227"/>
                  <a:pt x="12557" y="6531"/>
                </a:cubicBezTo>
                <a:cubicBezTo>
                  <a:pt x="10716" y="1106"/>
                  <a:pt x="6649" y="1"/>
                  <a:pt x="364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dist="85725" dir="624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045" y="2046261"/>
            <a:ext cx="1081001" cy="117653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79" y="1944009"/>
            <a:ext cx="1026527" cy="1026527"/>
          </a:xfrm>
          <a:prstGeom prst="rect">
            <a:avLst/>
          </a:prstGeom>
        </p:spPr>
      </p:pic>
      <p:pic>
        <p:nvPicPr>
          <p:cNvPr id="1030" name="Picture 6" descr="Question Mark Emoji PNG Images, Transparent Question Mark Emoji Image  Download - PNGite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62"/>
          <a:stretch/>
        </p:blipFill>
        <p:spPr bwMode="auto">
          <a:xfrm>
            <a:off x="8701916" y="2144503"/>
            <a:ext cx="352213" cy="10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p25"/>
          <p:cNvSpPr txBox="1">
            <a:spLocks noGrp="1"/>
          </p:cNvSpPr>
          <p:nvPr>
            <p:ph type="title"/>
          </p:nvPr>
        </p:nvSpPr>
        <p:spPr>
          <a:xfrm>
            <a:off x="2371747" y="684835"/>
            <a:ext cx="6086700" cy="6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54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生活 </a:t>
            </a:r>
            <a:r>
              <a:rPr lang="en-US" altLang="zh-TW" sz="54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VS </a:t>
            </a:r>
            <a:r>
              <a:rPr lang="zh-TW" altLang="en-US" sz="54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藝術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2420" name="Google Shape;2420;p25"/>
          <p:cNvSpPr txBox="1">
            <a:spLocks noGrp="1"/>
          </p:cNvSpPr>
          <p:nvPr>
            <p:ph type="body" idx="1"/>
          </p:nvPr>
        </p:nvSpPr>
        <p:spPr>
          <a:xfrm>
            <a:off x="993997" y="1567632"/>
            <a:ext cx="8842200" cy="541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342900" lvl="0" indent="-342900">
              <a:lnSpc>
                <a:spcPct val="150000"/>
              </a:lnSpc>
              <a:buClr>
                <a:schemeClr val="accent5"/>
              </a:buClr>
              <a:buSzPts val="1100"/>
              <a:buFont typeface="Arial"/>
              <a:buAutoNum type="arabicPeriod"/>
            </a:pPr>
            <a:endParaRPr lang="en-US" altLang="zh-TW" sz="40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2419;p25"/>
          <p:cNvSpPr txBox="1">
            <a:spLocks/>
          </p:cNvSpPr>
          <p:nvPr/>
        </p:nvSpPr>
        <p:spPr>
          <a:xfrm>
            <a:off x="481912" y="6278612"/>
            <a:ext cx="9477633" cy="6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110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r>
              <a:rPr lang="zh-TW" altLang="en-US" sz="2400" dirty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花鈕製作半世紀 </a:t>
            </a:r>
            <a:r>
              <a:rPr lang="en-US" altLang="zh-TW" sz="2400" dirty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70</a:t>
            </a:r>
            <a:r>
              <a:rPr lang="zh-TW" altLang="en-US" sz="2400" dirty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歲海派藝術花鈕師傅浦明華</a:t>
            </a:r>
          </a:p>
        </p:txBody>
      </p:sp>
      <p:pic>
        <p:nvPicPr>
          <p:cNvPr id="3" name="HgCJnEKUKKg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49704" y="1778208"/>
            <a:ext cx="7626363" cy="428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714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p25"/>
          <p:cNvSpPr txBox="1">
            <a:spLocks noGrp="1"/>
          </p:cNvSpPr>
          <p:nvPr>
            <p:ph type="title"/>
          </p:nvPr>
        </p:nvSpPr>
        <p:spPr>
          <a:xfrm>
            <a:off x="2371747" y="684835"/>
            <a:ext cx="6086700" cy="6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54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生活 </a:t>
            </a:r>
            <a:r>
              <a:rPr lang="en-US" altLang="zh-TW" sz="54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VS </a:t>
            </a:r>
            <a:r>
              <a:rPr lang="zh-TW" altLang="en-US" sz="54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藝術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2420" name="Google Shape;2420;p25"/>
          <p:cNvSpPr txBox="1">
            <a:spLocks noGrp="1"/>
          </p:cNvSpPr>
          <p:nvPr>
            <p:ph type="body" idx="1"/>
          </p:nvPr>
        </p:nvSpPr>
        <p:spPr>
          <a:xfrm>
            <a:off x="688884" y="1770273"/>
            <a:ext cx="2733938" cy="750506"/>
          </a:xfrm>
          <a:prstGeom prst="rect">
            <a:avLst/>
          </a:prstGeom>
          <a:solidFill>
            <a:srgbClr val="FFFF00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36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36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36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r>
              <a:rPr lang="zh-CN" altLang="en-US" sz="3600" dirty="0">
                <a:solidFill>
                  <a:srgbClr val="C0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思考問題</a:t>
            </a:r>
            <a:endParaRPr lang="en-US" altLang="zh-TW" sz="3600" dirty="0">
              <a:solidFill>
                <a:srgbClr val="C0000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36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36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342900" lvl="0" indent="-342900">
              <a:lnSpc>
                <a:spcPct val="150000"/>
              </a:lnSpc>
              <a:buClr>
                <a:schemeClr val="accent5"/>
              </a:buClr>
              <a:buSzPts val="1100"/>
              <a:buFont typeface="Arial"/>
              <a:buAutoNum type="arabicPeriod"/>
            </a:pPr>
            <a:endParaRPr lang="en-US" altLang="zh-TW" sz="36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2419;p25"/>
          <p:cNvSpPr txBox="1">
            <a:spLocks/>
          </p:cNvSpPr>
          <p:nvPr/>
        </p:nvSpPr>
        <p:spPr>
          <a:xfrm>
            <a:off x="688884" y="2661550"/>
            <a:ext cx="9588843" cy="3084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110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TW" sz="32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1.</a:t>
            </a:r>
            <a:r>
              <a:rPr lang="zh-CN" altLang="en-US" sz="32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花鈕藝術與我們的生活有什麽關係？</a:t>
            </a:r>
            <a:endParaRPr lang="en-US" altLang="zh-TW" sz="3200" dirty="0">
              <a:solidFill>
                <a:srgbClr val="FF000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>
              <a:lnSpc>
                <a:spcPct val="100000"/>
              </a:lnSpc>
            </a:pPr>
            <a:endParaRPr lang="en-US" altLang="zh-TW" sz="3200" dirty="0">
              <a:solidFill>
                <a:srgbClr val="FF000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algn="l">
              <a:lnSpc>
                <a:spcPct val="100000"/>
              </a:lnSpc>
            </a:pPr>
            <a:r>
              <a:rPr lang="en-US" altLang="zh-TW" sz="32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2.</a:t>
            </a:r>
            <a:r>
              <a:rPr lang="zh-CN" altLang="en-US" sz="32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阿思對承傳花鈕藝術有何想法</a:t>
            </a:r>
            <a:r>
              <a:rPr lang="zh-TW" altLang="en-US" sz="32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3779344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p25"/>
          <p:cNvSpPr txBox="1">
            <a:spLocks noGrp="1"/>
          </p:cNvSpPr>
          <p:nvPr>
            <p:ph type="title"/>
          </p:nvPr>
        </p:nvSpPr>
        <p:spPr>
          <a:xfrm>
            <a:off x="2371747" y="684835"/>
            <a:ext cx="6086700" cy="6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54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生活 </a:t>
            </a:r>
            <a:r>
              <a:rPr lang="en-US" altLang="zh-TW" sz="54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VS </a:t>
            </a:r>
            <a:r>
              <a:rPr lang="zh-TW" altLang="en-US" sz="54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藝術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2420" name="Google Shape;2420;p25"/>
          <p:cNvSpPr txBox="1">
            <a:spLocks noGrp="1"/>
          </p:cNvSpPr>
          <p:nvPr>
            <p:ph type="body" idx="1"/>
          </p:nvPr>
        </p:nvSpPr>
        <p:spPr>
          <a:xfrm>
            <a:off x="993997" y="1567632"/>
            <a:ext cx="8842200" cy="541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18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342900" lvl="0" indent="-342900">
              <a:lnSpc>
                <a:spcPct val="150000"/>
              </a:lnSpc>
              <a:buClr>
                <a:schemeClr val="accent5"/>
              </a:buClr>
              <a:buSzPts val="1100"/>
              <a:buFont typeface="Arial"/>
              <a:buAutoNum type="arabicPeriod"/>
            </a:pPr>
            <a:endParaRPr lang="en-US" altLang="zh-TW" sz="40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m5uMVkkTdXY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91893" y="1822445"/>
            <a:ext cx="7787817" cy="4380647"/>
          </a:xfrm>
          <a:prstGeom prst="rect">
            <a:avLst/>
          </a:prstGeom>
        </p:spPr>
      </p:pic>
      <p:sp>
        <p:nvSpPr>
          <p:cNvPr id="6" name="Google Shape;2419;p25"/>
          <p:cNvSpPr txBox="1">
            <a:spLocks/>
          </p:cNvSpPr>
          <p:nvPr/>
        </p:nvSpPr>
        <p:spPr>
          <a:xfrm>
            <a:off x="481912" y="6278612"/>
            <a:ext cx="9477633" cy="6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110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r>
              <a:rPr lang="en-US" altLang="zh-TW" sz="2400" dirty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25</a:t>
            </a:r>
            <a:r>
              <a:rPr lang="zh-TW" altLang="en-US" sz="2400" dirty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歲女花</a:t>
            </a:r>
            <a:r>
              <a:rPr lang="en-US" altLang="zh-TW" sz="2400" dirty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1</a:t>
            </a:r>
            <a:r>
              <a:rPr lang="zh-TW" altLang="en-US" sz="2400" dirty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萬蚊買刺繡機創業</a:t>
            </a:r>
            <a:r>
              <a:rPr lang="zh-CN" altLang="en-US" sz="2400" dirty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（</a:t>
            </a:r>
            <a:r>
              <a:rPr lang="en-US" altLang="zh-CN" sz="2400" dirty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0</a:t>
            </a:r>
            <a:r>
              <a:rPr lang="zh-CN" altLang="en-US" sz="2400" dirty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：</a:t>
            </a:r>
            <a:r>
              <a:rPr lang="en-US" altLang="zh-CN" sz="2400" dirty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00-7</a:t>
            </a:r>
            <a:r>
              <a:rPr lang="zh-CN" altLang="en-US" sz="2400" dirty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：</a:t>
            </a:r>
            <a:r>
              <a:rPr lang="en-US" altLang="zh-CN" sz="2400" dirty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20</a:t>
            </a:r>
            <a:r>
              <a:rPr lang="zh-CN" altLang="en-US" sz="2400" dirty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）</a:t>
            </a:r>
            <a:endParaRPr lang="zh-TW" altLang="en-US" sz="2400" dirty="0">
              <a:solidFill>
                <a:srgbClr val="C00000"/>
              </a:solidFill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5238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p25"/>
          <p:cNvSpPr txBox="1">
            <a:spLocks noGrp="1"/>
          </p:cNvSpPr>
          <p:nvPr>
            <p:ph type="title"/>
          </p:nvPr>
        </p:nvSpPr>
        <p:spPr>
          <a:xfrm>
            <a:off x="2371747" y="684835"/>
            <a:ext cx="6086700" cy="6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54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生活 </a:t>
            </a:r>
            <a:r>
              <a:rPr lang="en-US" altLang="zh-TW" sz="54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VS </a:t>
            </a:r>
            <a:r>
              <a:rPr lang="zh-TW" altLang="en-US" sz="54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藝術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2420" name="Google Shape;2420;p25"/>
          <p:cNvSpPr txBox="1">
            <a:spLocks noGrp="1"/>
          </p:cNvSpPr>
          <p:nvPr>
            <p:ph type="body" idx="1"/>
          </p:nvPr>
        </p:nvSpPr>
        <p:spPr>
          <a:xfrm>
            <a:off x="688884" y="1770273"/>
            <a:ext cx="2733938" cy="750506"/>
          </a:xfrm>
          <a:prstGeom prst="rect">
            <a:avLst/>
          </a:prstGeom>
          <a:solidFill>
            <a:srgbClr val="FFFF00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36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36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36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r>
              <a:rPr lang="zh-CN" altLang="en-US" sz="3600" dirty="0">
                <a:solidFill>
                  <a:srgbClr val="C0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思考問題</a:t>
            </a:r>
            <a:endParaRPr lang="en-US" altLang="zh-TW" sz="3600" dirty="0">
              <a:solidFill>
                <a:srgbClr val="C0000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36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0" lvl="0" indent="0" algn="ctr">
              <a:lnSpc>
                <a:spcPct val="150000"/>
              </a:lnSpc>
              <a:buClr>
                <a:schemeClr val="accent5"/>
              </a:buClr>
              <a:buSzPts val="1100"/>
              <a:buNone/>
            </a:pPr>
            <a:endParaRPr lang="en-US" altLang="zh-TW" sz="36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marL="342900" lvl="0" indent="-342900">
              <a:lnSpc>
                <a:spcPct val="150000"/>
              </a:lnSpc>
              <a:buClr>
                <a:schemeClr val="accent5"/>
              </a:buClr>
              <a:buSzPts val="1100"/>
              <a:buFont typeface="Arial"/>
              <a:buAutoNum type="arabicPeriod"/>
            </a:pPr>
            <a:endParaRPr lang="en-US" altLang="zh-TW" sz="3600" dirty="0">
              <a:solidFill>
                <a:srgbClr val="92D05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</p:txBody>
      </p:sp>
      <p:sp>
        <p:nvSpPr>
          <p:cNvPr id="2421" name="Google Shape;2421;p25"/>
          <p:cNvSpPr/>
          <p:nvPr/>
        </p:nvSpPr>
        <p:spPr>
          <a:xfrm>
            <a:off x="9176067" y="1001335"/>
            <a:ext cx="660130" cy="484816"/>
          </a:xfrm>
          <a:custGeom>
            <a:avLst/>
            <a:gdLst/>
            <a:ahLst/>
            <a:cxnLst/>
            <a:rect l="l" t="t" r="r" b="b"/>
            <a:pathLst>
              <a:path w="14768" h="10846" extrusionOk="0">
                <a:moveTo>
                  <a:pt x="2086" y="0"/>
                </a:moveTo>
                <a:cubicBezTo>
                  <a:pt x="959" y="1043"/>
                  <a:pt x="271" y="2274"/>
                  <a:pt x="146" y="3567"/>
                </a:cubicBezTo>
                <a:cubicBezTo>
                  <a:pt x="0" y="4839"/>
                  <a:pt x="396" y="6070"/>
                  <a:pt x="1231" y="6966"/>
                </a:cubicBezTo>
                <a:cubicBezTo>
                  <a:pt x="2011" y="7822"/>
                  <a:pt x="3160" y="8360"/>
                  <a:pt x="4442" y="8360"/>
                </a:cubicBezTo>
                <a:cubicBezTo>
                  <a:pt x="5660" y="8360"/>
                  <a:pt x="7000" y="7875"/>
                  <a:pt x="8260" y="6716"/>
                </a:cubicBezTo>
                <a:cubicBezTo>
                  <a:pt x="8899" y="6117"/>
                  <a:pt x="9512" y="5866"/>
                  <a:pt x="9964" y="5866"/>
                </a:cubicBezTo>
                <a:cubicBezTo>
                  <a:pt x="10221" y="5866"/>
                  <a:pt x="10426" y="5947"/>
                  <a:pt x="10554" y="6090"/>
                </a:cubicBezTo>
                <a:cubicBezTo>
                  <a:pt x="10909" y="6466"/>
                  <a:pt x="10742" y="7363"/>
                  <a:pt x="9720" y="8301"/>
                </a:cubicBezTo>
                <a:lnTo>
                  <a:pt x="12056" y="10846"/>
                </a:lnTo>
                <a:cubicBezTo>
                  <a:pt x="14767" y="8364"/>
                  <a:pt x="14642" y="5402"/>
                  <a:pt x="13119" y="3734"/>
                </a:cubicBezTo>
                <a:cubicBezTo>
                  <a:pt x="12350" y="2901"/>
                  <a:pt x="11227" y="2386"/>
                  <a:pt x="9959" y="2386"/>
                </a:cubicBezTo>
                <a:cubicBezTo>
                  <a:pt x="8684" y="2386"/>
                  <a:pt x="7262" y="2907"/>
                  <a:pt x="5903" y="4151"/>
                </a:cubicBezTo>
                <a:cubicBezTo>
                  <a:pt x="5344" y="4672"/>
                  <a:pt x="4829" y="4876"/>
                  <a:pt x="4429" y="4876"/>
                </a:cubicBezTo>
                <a:cubicBezTo>
                  <a:pt x="4158" y="4876"/>
                  <a:pt x="3939" y="4782"/>
                  <a:pt x="3796" y="4630"/>
                </a:cubicBezTo>
                <a:cubicBezTo>
                  <a:pt x="3671" y="4505"/>
                  <a:pt x="3546" y="4297"/>
                  <a:pt x="3588" y="3942"/>
                </a:cubicBezTo>
                <a:cubicBezTo>
                  <a:pt x="3650" y="3504"/>
                  <a:pt x="3942" y="3024"/>
                  <a:pt x="4443" y="2566"/>
                </a:cubicBezTo>
                <a:lnTo>
                  <a:pt x="20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2419;p25"/>
          <p:cNvSpPr txBox="1">
            <a:spLocks/>
          </p:cNvSpPr>
          <p:nvPr/>
        </p:nvSpPr>
        <p:spPr>
          <a:xfrm>
            <a:off x="688884" y="2661550"/>
            <a:ext cx="9588843" cy="3084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110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Staatliches"/>
              <a:buNone/>
              <a:defRPr sz="5200" b="0" i="0" u="none" strike="noStrike" cap="none">
                <a:solidFill>
                  <a:schemeClr val="accent5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TW" sz="32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1.</a:t>
            </a:r>
            <a:r>
              <a:rPr lang="zh-CN" altLang="en-US" sz="32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要將藝術變成工作</a:t>
            </a:r>
            <a:r>
              <a:rPr lang="en-US" altLang="zh-CN" sz="32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/</a:t>
            </a:r>
            <a:r>
              <a:rPr lang="zh-CN" altLang="en-US" sz="32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生活，你會有什麽考慮？</a:t>
            </a:r>
            <a:endParaRPr lang="en-US" altLang="zh-TW" sz="3200" dirty="0">
              <a:solidFill>
                <a:srgbClr val="FF000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>
              <a:lnSpc>
                <a:spcPct val="100000"/>
              </a:lnSpc>
            </a:pPr>
            <a:endParaRPr lang="en-US" altLang="zh-TW" sz="3200" dirty="0">
              <a:solidFill>
                <a:srgbClr val="FF0000"/>
              </a:solidFill>
              <a:latin typeface="方正粗圓" panose="02000000000000000000" pitchFamily="2" charset="-120"/>
              <a:ea typeface="方正粗圓" panose="02000000000000000000" pitchFamily="2" charset="-120"/>
            </a:endParaRPr>
          </a:p>
          <a:p>
            <a:pPr algn="l">
              <a:lnSpc>
                <a:spcPct val="100000"/>
              </a:lnSpc>
            </a:pPr>
            <a:r>
              <a:rPr lang="en-US" altLang="zh-TW" sz="32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2.</a:t>
            </a:r>
            <a:r>
              <a:rPr lang="zh-TW" altLang="en-US" sz="32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你</a:t>
            </a:r>
            <a:r>
              <a:rPr lang="zh-CN" altLang="en-US" sz="32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認為</a:t>
            </a:r>
            <a:r>
              <a:rPr lang="en-US" altLang="zh-TW" sz="32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Jackie</a:t>
            </a:r>
            <a:r>
              <a:rPr lang="zh-TW" altLang="en-US" sz="3200" dirty="0">
                <a:solidFill>
                  <a:srgbClr val="FF0000"/>
                </a:solidFill>
                <a:latin typeface="方正粗圓" panose="02000000000000000000" pitchFamily="2" charset="-120"/>
                <a:ea typeface="方正粗圓" panose="02000000000000000000" pitchFamily="2" charset="-120"/>
              </a:rPr>
              <a:t>能夠將愛好變成工作的成功之道是什麽？</a:t>
            </a:r>
          </a:p>
        </p:txBody>
      </p:sp>
    </p:spTree>
    <p:extLst>
      <p:ext uri="{BB962C8B-B14F-4D97-AF65-F5344CB8AC3E}">
        <p14:creationId xmlns:p14="http://schemas.microsoft.com/office/powerpoint/2010/main" val="3032064993"/>
      </p:ext>
    </p:extLst>
  </p:cSld>
  <p:clrMapOvr>
    <a:masterClrMapping/>
  </p:clrMapOvr>
</p:sld>
</file>

<file path=ppt/theme/theme1.xml><?xml version="1.0" encoding="utf-8"?>
<a:theme xmlns:a="http://schemas.openxmlformats.org/drawingml/2006/main" name="Memphis Style Brochure for College by Slidesgo">
  <a:themeElements>
    <a:clrScheme name="Simple Light">
      <a:dk1>
        <a:srgbClr val="434343"/>
      </a:dk1>
      <a:lt1>
        <a:srgbClr val="FF6E71"/>
      </a:lt1>
      <a:dk2>
        <a:srgbClr val="BFEF7B"/>
      </a:dk2>
      <a:lt2>
        <a:srgbClr val="4AD9C7"/>
      </a:lt2>
      <a:accent1>
        <a:srgbClr val="FBA2E2"/>
      </a:accent1>
      <a:accent2>
        <a:srgbClr val="F1BA7A"/>
      </a:accent2>
      <a:accent3>
        <a:srgbClr val="989FD5"/>
      </a:accent3>
      <a:accent4>
        <a:srgbClr val="9E9E9E"/>
      </a:accent4>
      <a:accent5>
        <a:srgbClr val="000000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254</Words>
  <Application>Microsoft Macintosh PowerPoint</Application>
  <PresentationFormat>Custom</PresentationFormat>
  <Paragraphs>62</Paragraphs>
  <Slides>13</Slides>
  <Notes>13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Poppins Medium</vt:lpstr>
      <vt:lpstr>Staatliches</vt:lpstr>
      <vt:lpstr>Poppins</vt:lpstr>
      <vt:lpstr>Arial</vt:lpstr>
      <vt:lpstr>Adobe 黑体 Std R</vt:lpstr>
      <vt:lpstr>方正粗圓</vt:lpstr>
      <vt:lpstr>Varela Round</vt:lpstr>
      <vt:lpstr>Memphis Style Brochure for College by Slidesgo</vt:lpstr>
      <vt:lpstr>Appreciation of arts 藝發課程</vt:lpstr>
      <vt:lpstr>藝發課程 </vt:lpstr>
      <vt:lpstr>在香港尋找藝術</vt:lpstr>
      <vt:lpstr>在香港尋找藝術</vt:lpstr>
      <vt:lpstr>在香港尋找藝術</vt:lpstr>
      <vt:lpstr>戲劇、音樂工作坊</vt:lpstr>
      <vt:lpstr>本土工藝、攝影、藍曬</vt:lpstr>
      <vt:lpstr>在藝發課程</vt:lpstr>
      <vt:lpstr>總結</vt:lpstr>
      <vt:lpstr>生活 VS 藝術</vt:lpstr>
      <vt:lpstr>生活 VS 藝術</vt:lpstr>
      <vt:lpstr>生活 VS 藝術</vt:lpstr>
      <vt:lpstr>生活 VS 藝術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Memphis Style Brochure for CollegE</dc:title>
  <dc:creator>Liu Chor Wah</dc:creator>
  <cp:lastModifiedBy>Universe Wang</cp:lastModifiedBy>
  <cp:revision>50</cp:revision>
  <cp:lastPrinted>2023-06-12T03:12:18Z</cp:lastPrinted>
  <dcterms:modified xsi:type="dcterms:W3CDTF">2025-06-02T04:49:54Z</dcterms:modified>
</cp:coreProperties>
</file>