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9234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5174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699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4394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61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8297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716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9071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870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123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675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4"/>
          <a:stretch/>
        </p:blipFill>
        <p:spPr>
          <a:xfrm>
            <a:off x="-34636" y="-41564"/>
            <a:ext cx="12192000" cy="6899564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2C8FA-65C0-44A6-942A-0D83DEDC09F7}" type="datetimeFigureOut">
              <a:rPr lang="zh-HK" altLang="en-US" smtClean="0"/>
              <a:t>27/11/2024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8A1CF-FF36-47CE-BD8B-8F20948581E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1885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向生命鬥士致敬</a:t>
            </a:r>
            <a:endParaRPr lang="zh-HK" altLang="en-US" dirty="0"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5199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約瑟面對的困難</a:t>
            </a:r>
            <a:r>
              <a:rPr lang="zh-TW" altLang="en-US" b="1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、挫折或限制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被哥哥妒</a:t>
            </a: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忌並賣到埃及作僕人</a:t>
            </a: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被主母誣告成為階下囚。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酒政復職卻忘記當初對他的承諾。</a:t>
            </a:r>
            <a:endParaRPr lang="zh-HK" altLang="en-US" sz="48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843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柳藝恩及其</a:t>
            </a:r>
            <a:r>
              <a:rPr lang="zh-TW" altLang="en-US" b="1" dirty="0">
                <a:latin typeface="方正細圓" panose="02000000000000000000" pitchFamily="2" charset="-120"/>
                <a:ea typeface="方正細圓" panose="02000000000000000000" pitchFamily="2" charset="-120"/>
              </a:rPr>
              <a:t>父母的困難、挫折或限制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柳藝恩：</a:t>
            </a:r>
            <a: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先天失明，自出生便遭父母遺棄。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養父：</a:t>
            </a:r>
            <a: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年輕時因為車禍而癱瘓。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養母：</a:t>
            </a:r>
            <a: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患不孕症。</a:t>
            </a:r>
            <a:endParaRPr lang="zh-HK" altLang="en-US" sz="48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066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方正細圓" panose="02000000000000000000" pitchFamily="2" charset="-120"/>
                <a:ea typeface="方正細圓" panose="02000000000000000000" pitchFamily="2" charset="-120"/>
              </a:rPr>
              <a:t>住棚節音樂會觀眾的困難、挫折或限制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面對槍林彈雨，無處躲藏。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面對哈馬斯槍手的綁架。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面對生命危險卻不能做到什麼。</a:t>
            </a:r>
            <a:endParaRPr lang="zh-HK" altLang="en-US" sz="48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664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方正細圓" panose="02000000000000000000" pitchFamily="2" charset="-120"/>
                <a:ea typeface="方正細圓" panose="02000000000000000000" pitchFamily="2" charset="-120"/>
              </a:rPr>
              <a:t>你會如何應用今天學習所得，來幫助他們面對苦難？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學生自由作答，但必須包括</a:t>
            </a: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以下</a:t>
            </a:r>
            <a: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項目</a:t>
            </a: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：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論點</a:t>
            </a:r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：面對苦難的方法。</a:t>
            </a:r>
            <a:endParaRPr lang="en-US" altLang="zh-TW" sz="4800" dirty="0" smtClean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  <a:p>
            <a:r>
              <a:rPr lang="zh-TW" altLang="en-US" sz="4800" dirty="0" smtClean="0">
                <a:solidFill>
                  <a:srgbClr val="C00000"/>
                </a:solidFill>
                <a:latin typeface="方正細圓" panose="02000000000000000000" pitchFamily="2" charset="-120"/>
                <a:ea typeface="方正細圓" panose="02000000000000000000" pitchFamily="2" charset="-120"/>
              </a:rPr>
              <a:t>支持論點的原因。</a:t>
            </a:r>
            <a:endParaRPr lang="zh-HK" altLang="en-US" sz="4800" dirty="0">
              <a:solidFill>
                <a:srgbClr val="C00000"/>
              </a:solidFill>
              <a:latin typeface="方正細圓" panose="02000000000000000000" pitchFamily="2" charset="-120"/>
              <a:ea typeface="方正細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0970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156</Words>
  <Application>Microsoft Office PowerPoint</Application>
  <PresentationFormat>寬螢幕</PresentationFormat>
  <Paragraphs>17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方正細圓</vt:lpstr>
      <vt:lpstr>新細明體</vt:lpstr>
      <vt:lpstr>Arial</vt:lpstr>
      <vt:lpstr>Calibri</vt:lpstr>
      <vt:lpstr>Calibri Light</vt:lpstr>
      <vt:lpstr>Office 佈景主題</vt:lpstr>
      <vt:lpstr>向生命鬥士致敬</vt:lpstr>
      <vt:lpstr>約瑟面對的困難、挫折或限制</vt:lpstr>
      <vt:lpstr>柳藝恩及其父母的困難、挫折或限制</vt:lpstr>
      <vt:lpstr>住棚節音樂會觀眾的困難、挫折或限制</vt:lpstr>
      <vt:lpstr>你會如何應用今天學習所得，來幫助他們面對苦難？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Kitty媽的見證</dc:title>
  <dc:creator>WANG Yu Chau</dc:creator>
  <cp:lastModifiedBy>WANG Yu Chau</cp:lastModifiedBy>
  <cp:revision>5</cp:revision>
  <dcterms:created xsi:type="dcterms:W3CDTF">2024-11-26T02:32:16Z</dcterms:created>
  <dcterms:modified xsi:type="dcterms:W3CDTF">2024-11-27T06:32:25Z</dcterms:modified>
</cp:coreProperties>
</file>