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94" r:id="rId4"/>
    <p:sldId id="295" r:id="rId5"/>
    <p:sldId id="296" r:id="rId6"/>
    <p:sldId id="290" r:id="rId7"/>
    <p:sldId id="264" r:id="rId8"/>
    <p:sldId id="301" r:id="rId9"/>
    <p:sldId id="299" r:id="rId10"/>
    <p:sldId id="303" r:id="rId11"/>
    <p:sldId id="302" r:id="rId12"/>
    <p:sldId id="304" r:id="rId13"/>
  </p:sldIdLst>
  <p:sldSz cx="10691813" cy="7559675"/>
  <p:notesSz cx="7104063" cy="10234613"/>
  <p:embeddedFontLst>
    <p:embeddedFont>
      <p:font typeface="Staatliches" panose="02020500000000000000" charset="0"/>
      <p:regular r:id="rId16"/>
    </p:embeddedFont>
    <p:embeddedFont>
      <p:font typeface="方正粗圓" panose="02000000000000000000" pitchFamily="2" charset="-120"/>
      <p:regular r:id="rId17"/>
    </p:embeddedFont>
    <p:embeddedFont>
      <p:font typeface="Poppins Medium" panose="02020500000000000000" charset="0"/>
      <p:regular r:id="rId18"/>
      <p:bold r:id="rId19"/>
      <p:italic r:id="rId20"/>
      <p:boldItalic r:id="rId21"/>
    </p:embeddedFont>
    <p:embeddedFont>
      <p:font typeface="Poppins" panose="02020500000000000000" charset="0"/>
      <p:regular r:id="rId22"/>
      <p:bold r:id="rId23"/>
      <p:italic r:id="rId24"/>
      <p:boldItalic r:id="rId25"/>
    </p:embeddedFont>
    <p:embeddedFont>
      <p:font typeface="微軟正黑體" panose="020B0604030504040204" pitchFamily="34" charset="-120"/>
      <p:regular r:id="rId26"/>
      <p:bold r:id="rId27"/>
    </p:embeddedFont>
    <p:embeddedFont>
      <p:font typeface="Fira Sans Condensed" panose="02020500000000000000" charset="0"/>
      <p:regular r:id="rId28"/>
      <p:bold r:id="rId29"/>
      <p:italic r:id="rId30"/>
      <p:boldItalic r:id="rId31"/>
    </p:embeddedFont>
    <p:embeddedFont>
      <p:font typeface="Delius Swash Caps" panose="02020500000000000000" charset="-12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B45F4E-3B14-446E-94A0-7BF4DFC9DDEF}">
  <a:tblStyle styleId="{FCB45F4E-3B14-446E-94A0-7BF4DFC9DDE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04" autoAdjust="0"/>
    <p:restoredTop sz="46789" autoAdjust="0"/>
  </p:normalViewPr>
  <p:slideViewPr>
    <p:cSldViewPr snapToGrid="0">
      <p:cViewPr varScale="1">
        <p:scale>
          <a:sx n="29" d="100"/>
          <a:sy n="29" d="100"/>
        </p:scale>
        <p:origin x="2304" y="3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9123" cy="513631"/>
          </a:xfrm>
          <a:prstGeom prst="rect">
            <a:avLst/>
          </a:prstGeom>
        </p:spPr>
        <p:txBody>
          <a:bodyPr vert="horz" lIns="86861" tIns="43430" rIns="86861" bIns="43430" rtlCol="0"/>
          <a:lstStyle>
            <a:lvl1pPr algn="l">
              <a:defRPr sz="11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3450" y="3"/>
            <a:ext cx="3079123" cy="513631"/>
          </a:xfrm>
          <a:prstGeom prst="rect">
            <a:avLst/>
          </a:prstGeom>
        </p:spPr>
        <p:txBody>
          <a:bodyPr vert="horz" lIns="86861" tIns="43430" rIns="86861" bIns="43430" rtlCol="0"/>
          <a:lstStyle>
            <a:lvl1pPr algn="r">
              <a:defRPr sz="1100"/>
            </a:lvl1pPr>
          </a:lstStyle>
          <a:p>
            <a:fld id="{28AD4454-3E28-4F98-AE74-08BFC3D69F0A}" type="datetimeFigureOut">
              <a:rPr lang="zh-HK" altLang="en-US" smtClean="0"/>
              <a:t>7/9/2024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9720986"/>
            <a:ext cx="3079123" cy="513631"/>
          </a:xfrm>
          <a:prstGeom prst="rect">
            <a:avLst/>
          </a:prstGeom>
        </p:spPr>
        <p:txBody>
          <a:bodyPr vert="horz" lIns="86861" tIns="43430" rIns="86861" bIns="43430" rtlCol="0" anchor="b"/>
          <a:lstStyle>
            <a:lvl1pPr algn="l">
              <a:defRPr sz="1100"/>
            </a:lvl1pPr>
          </a:lstStyle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3450" y="9720986"/>
            <a:ext cx="3079123" cy="513631"/>
          </a:xfrm>
          <a:prstGeom prst="rect">
            <a:avLst/>
          </a:prstGeom>
        </p:spPr>
        <p:txBody>
          <a:bodyPr vert="horz" lIns="86861" tIns="43430" rIns="86861" bIns="43430" rtlCol="0" anchor="b"/>
          <a:lstStyle>
            <a:lvl1pPr algn="r">
              <a:defRPr sz="1100"/>
            </a:lvl1pPr>
          </a:lstStyle>
          <a:p>
            <a:fld id="{C6A2D47D-C175-431D-AB6F-3A46438D420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89425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654050"/>
            <a:ext cx="4648200" cy="3286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44468" y="4157670"/>
            <a:ext cx="5155742" cy="3938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47" tIns="86847" rIns="86847" bIns="86847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654050"/>
            <a:ext cx="4648200" cy="3286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9" name="Google Shape;2409;p:notes"/>
          <p:cNvSpPr txBox="1">
            <a:spLocks noGrp="1"/>
          </p:cNvSpPr>
          <p:nvPr>
            <p:ph type="body" idx="1"/>
          </p:nvPr>
        </p:nvSpPr>
        <p:spPr>
          <a:xfrm>
            <a:off x="644468" y="4157670"/>
            <a:ext cx="5155742" cy="3938843"/>
          </a:xfrm>
          <a:prstGeom prst="rect">
            <a:avLst/>
          </a:prstGeom>
        </p:spPr>
        <p:txBody>
          <a:bodyPr spcFirstLastPara="1" wrap="square" lIns="86847" tIns="86847" rIns="86847" bIns="86847" anchor="t" anchorCtr="0">
            <a:noAutofit/>
          </a:bodyPr>
          <a:lstStyle/>
          <a:p>
            <a:pPr marL="0" indent="0">
              <a:buNone/>
            </a:pPr>
            <a:r>
              <a:rPr lang="en-US" dirty="0" smtClean="0"/>
              <a:t>5 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654050"/>
            <a:ext cx="4648200" cy="3286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644468" y="4157670"/>
            <a:ext cx="5155742" cy="3938843"/>
          </a:xfrm>
          <a:prstGeom prst="rect">
            <a:avLst/>
          </a:prstGeom>
        </p:spPr>
        <p:txBody>
          <a:bodyPr spcFirstLastPara="1" wrap="square" lIns="86847" tIns="86847" rIns="86847" bIns="86847" anchor="t" anchorCtr="0">
            <a:noAutofit/>
          </a:bodyPr>
          <a:lstStyle/>
          <a:p>
            <a:pPr marL="0" indent="0">
              <a:buNone/>
            </a:pPr>
            <a:r>
              <a:rPr lang="zh-TW" altLang="en-US" dirty="0" smtClean="0"/>
              <a:t>建議流程</a:t>
            </a:r>
            <a:r>
              <a:rPr lang="en-US" altLang="zh-TW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(10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 </a:t>
            </a:r>
            <a:r>
              <a:rPr lang="zh-TW" altLang="en-US" dirty="0" smtClean="0"/>
              <a:t>熱身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先解說遊戲玩法</a:t>
            </a:r>
            <a:r>
              <a:rPr lang="en-US" altLang="zh-TW" dirty="0" smtClean="0"/>
              <a:t>: </a:t>
            </a:r>
            <a:r>
              <a:rPr lang="zh-TW" altLang="en-US" dirty="0" smtClean="0"/>
              <a:t>老師播放音樂，學生在坐位傳遞物件直至音樂停暫停，最後手持物件的學生須回答問題。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共四題問題，老師可自由增刪更改問題。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若想增加刺激，可先播音樂 </a:t>
            </a:r>
            <a:r>
              <a:rPr lang="en-US" altLang="zh-TW" dirty="0" smtClean="0"/>
              <a:t>(</a:t>
            </a:r>
            <a:r>
              <a:rPr lang="zh-TW" altLang="en-US" dirty="0" smtClean="0"/>
              <a:t>按小</a:t>
            </a:r>
            <a:r>
              <a:rPr lang="en-US" altLang="zh-TW" dirty="0" smtClean="0"/>
              <a:t>icon)</a:t>
            </a:r>
            <a:r>
              <a:rPr lang="zh-TW" altLang="en-US" dirty="0" smtClean="0"/>
              <a:t>，按停音樂後才展示問題。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老師作適當回應及追問。</a:t>
            </a:r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654050"/>
            <a:ext cx="4648200" cy="3286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644468" y="4157670"/>
            <a:ext cx="5155742" cy="3938843"/>
          </a:xfrm>
          <a:prstGeom prst="rect">
            <a:avLst/>
          </a:prstGeom>
        </p:spPr>
        <p:txBody>
          <a:bodyPr spcFirstLastPara="1" wrap="square" lIns="86847" tIns="86847" rIns="86847" bIns="86847" anchor="t" anchorCtr="0">
            <a:noAutofit/>
          </a:bodyPr>
          <a:lstStyle/>
          <a:p>
            <a:pPr marL="0" indent="0">
              <a:buNone/>
            </a:pPr>
            <a:r>
              <a:rPr lang="zh-TW" altLang="en-US" dirty="0" smtClean="0"/>
              <a:t>建議流程</a:t>
            </a:r>
            <a:r>
              <a:rPr lang="en-US" altLang="zh-TW" dirty="0" smtClean="0"/>
              <a:t>:</a:t>
            </a:r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r>
              <a:rPr lang="en-US" altLang="zh-HK" dirty="0" smtClean="0"/>
              <a:t>(10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 </a:t>
            </a:r>
          </a:p>
          <a:p>
            <a:pPr marL="236990" indent="-236990">
              <a:buAutoNum type="arabicPeriod"/>
            </a:pPr>
            <a:r>
              <a:rPr lang="zh-TW" altLang="en-US" dirty="0" smtClean="0"/>
              <a:t>共三條題目，旨在讓學生交流一下各人對「藝術」的看法。</a:t>
            </a:r>
            <a:endParaRPr lang="en-US" altLang="zh-TW" dirty="0" smtClean="0"/>
          </a:p>
          <a:p>
            <a:pPr marL="236990" indent="-236990" defTabSz="947958">
              <a:buFont typeface="Arial"/>
              <a:buAutoNum type="arabicPeriod"/>
            </a:pPr>
            <a:r>
              <a:rPr lang="zh-TW" altLang="en-US" dirty="0" smtClean="0"/>
              <a:t>老師可自由增刪更改問題。</a:t>
            </a:r>
            <a:endParaRPr lang="en-US" altLang="zh-TW" dirty="0" smtClean="0"/>
          </a:p>
          <a:p>
            <a:pPr marL="236990" indent="-236990" defTabSz="947958">
              <a:buFont typeface="Arial"/>
              <a:buAutoNum type="arabicPeriod"/>
            </a:pPr>
            <a:r>
              <a:rPr lang="zh-TW" altLang="en-US" dirty="0" smtClean="0"/>
              <a:t>可以先展示問題，再請所有學生舉手以「</a:t>
            </a:r>
            <a:r>
              <a:rPr lang="en-US" altLang="zh-TW" dirty="0" smtClean="0"/>
              <a:t>thumbs</a:t>
            </a:r>
            <a:r>
              <a:rPr lang="en-US" altLang="zh-TW" baseline="0" dirty="0" smtClean="0"/>
              <a:t> up</a:t>
            </a:r>
            <a:r>
              <a:rPr lang="zh-TW" altLang="en-US" baseline="0" dirty="0" smtClean="0"/>
              <a:t>」或</a:t>
            </a:r>
            <a:r>
              <a:rPr lang="zh-TW" altLang="en-US" dirty="0" smtClean="0"/>
              <a:t>「</a:t>
            </a:r>
            <a:r>
              <a:rPr lang="en-US" altLang="zh-TW" dirty="0" smtClean="0"/>
              <a:t>thumbs</a:t>
            </a:r>
            <a:r>
              <a:rPr lang="en-US" altLang="zh-TW" baseline="0" dirty="0" smtClean="0"/>
              <a:t> down</a:t>
            </a:r>
            <a:r>
              <a:rPr lang="zh-TW" altLang="en-US" baseline="0" dirty="0" smtClean="0"/>
              <a:t>」手勢表示同意與否。老師再邀請一些學生分享看法。</a:t>
            </a:r>
            <a:endParaRPr lang="en-US" altLang="zh-TW" baseline="0" dirty="0" smtClean="0"/>
          </a:p>
          <a:p>
            <a:pPr marL="236990" indent="-236990" defTabSz="947958">
              <a:buFont typeface="Arial"/>
              <a:buAutoNum type="arabicPeriod"/>
            </a:pPr>
            <a:r>
              <a:rPr lang="zh-TW" altLang="en-US" dirty="0" smtClean="0"/>
              <a:t>或可先請學生</a:t>
            </a:r>
            <a:r>
              <a:rPr lang="zh-TW" altLang="en-US" baseline="0" dirty="0" smtClean="0"/>
              <a:t>二人一組，每條題目讓學生在組內先與拍擋分享看法，再邀請一些學生與全班分享。</a:t>
            </a:r>
            <a:endParaRPr lang="en-US" altLang="zh-TW" baseline="0" dirty="0" smtClean="0"/>
          </a:p>
          <a:p>
            <a:pPr marL="236990" indent="-236990" defTabSz="947958">
              <a:buFont typeface="Arial"/>
              <a:buAutoNum type="arabicPeriod"/>
            </a:pPr>
            <a:r>
              <a:rPr lang="zh-TW" altLang="en-US" dirty="0" smtClean="0"/>
              <a:t>老師作適當回應及追問。</a:t>
            </a:r>
            <a:endParaRPr lang="en-US" altLang="zh-TW" dirty="0" smtClean="0"/>
          </a:p>
          <a:p>
            <a:pPr marL="0" indent="0" defTabSz="947958">
              <a:buNone/>
            </a:pPr>
            <a:endParaRPr lang="en-US" altLang="zh-TW" baseline="0" dirty="0" smtClean="0"/>
          </a:p>
          <a:p>
            <a:pPr marL="236990" indent="-236990" defTabSz="947958">
              <a:buFont typeface="Arial"/>
              <a:buAutoNum type="arabicPeriod"/>
            </a:pPr>
            <a:endParaRPr lang="en-US" altLang="zh-TW" baseline="0" dirty="0" smtClean="0"/>
          </a:p>
          <a:p>
            <a:pPr marL="236990" indent="-236990" defTabSz="947958">
              <a:buFont typeface="Arial"/>
              <a:buAutoNum type="arabicPeriod"/>
            </a:pPr>
            <a:endParaRPr lang="en-US" altLang="zh-TW" dirty="0" smtClean="0"/>
          </a:p>
          <a:p>
            <a:pPr marL="236990" indent="-236990">
              <a:buAutoNum type="arabicPeriod"/>
            </a:pPr>
            <a:endParaRPr lang="en-US" altLang="zh-TW" dirty="0" smtClean="0"/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5043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654050"/>
            <a:ext cx="4648200" cy="3286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644468" y="4157670"/>
            <a:ext cx="5155742" cy="3938843"/>
          </a:xfrm>
          <a:prstGeom prst="rect">
            <a:avLst/>
          </a:prstGeom>
        </p:spPr>
        <p:txBody>
          <a:bodyPr spcFirstLastPara="1" wrap="square" lIns="86847" tIns="86847" rIns="86847" bIns="8684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3865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654050"/>
            <a:ext cx="4648200" cy="3286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644468" y="4157670"/>
            <a:ext cx="5155742" cy="3938843"/>
          </a:xfrm>
          <a:prstGeom prst="rect">
            <a:avLst/>
          </a:prstGeom>
        </p:spPr>
        <p:txBody>
          <a:bodyPr spcFirstLastPara="1" wrap="square" lIns="86847" tIns="86847" rIns="86847" bIns="8684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8808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654050"/>
            <a:ext cx="4648200" cy="3286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644468" y="4157670"/>
            <a:ext cx="5155742" cy="3938843"/>
          </a:xfrm>
          <a:prstGeom prst="rect">
            <a:avLst/>
          </a:prstGeom>
        </p:spPr>
        <p:txBody>
          <a:bodyPr spcFirstLastPara="1" wrap="square" lIns="86847" tIns="86847" rIns="86847" bIns="86847" anchor="t" anchorCtr="0">
            <a:noAutofit/>
          </a:bodyPr>
          <a:lstStyle/>
          <a:p>
            <a:pPr marL="0" indent="0">
              <a:buNone/>
            </a:pPr>
            <a:r>
              <a:rPr lang="zh-TW" altLang="en-US" dirty="0" smtClean="0"/>
              <a:t>建議流程</a:t>
            </a:r>
            <a:r>
              <a:rPr lang="en-US" altLang="zh-TW" dirty="0" smtClean="0"/>
              <a:t>:</a:t>
            </a:r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r>
              <a:rPr lang="en-US" altLang="zh-HK" dirty="0" smtClean="0"/>
              <a:t>(5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 </a:t>
            </a:r>
            <a:endParaRPr lang="en-US" altLang="zh-TW" dirty="0"/>
          </a:p>
          <a:p>
            <a:pPr marL="236990" indent="-236990">
              <a:buAutoNum type="arabicPeriod"/>
            </a:pPr>
            <a:r>
              <a:rPr lang="zh-TW" altLang="en-US" dirty="0" smtClean="0"/>
              <a:t>播放短片「</a:t>
            </a:r>
            <a:r>
              <a:rPr lang="en-US" altLang="zh-TW" dirty="0" smtClean="0"/>
              <a:t>What</a:t>
            </a:r>
            <a:r>
              <a:rPr lang="en-US" altLang="zh-TW" baseline="0" dirty="0" smtClean="0"/>
              <a:t> is art?</a:t>
            </a:r>
            <a:r>
              <a:rPr lang="zh-TW" altLang="en-US" baseline="0" dirty="0" smtClean="0"/>
              <a:t>」</a:t>
            </a:r>
            <a:r>
              <a:rPr lang="en-US" altLang="zh-TW" baseline="0" dirty="0" smtClean="0"/>
              <a:t>(</a:t>
            </a:r>
            <a:r>
              <a:rPr lang="zh-TW" altLang="en-US" baseline="0" dirty="0" smtClean="0"/>
              <a:t>約</a:t>
            </a:r>
            <a:r>
              <a:rPr lang="en-US" altLang="zh-TW" baseline="0" dirty="0" smtClean="0"/>
              <a:t>2.5</a:t>
            </a:r>
            <a:r>
              <a:rPr lang="zh-TW" altLang="en-US" baseline="0" dirty="0" smtClean="0"/>
              <a:t>分鐘</a:t>
            </a:r>
            <a:r>
              <a:rPr lang="en-US" altLang="zh-TW" baseline="0" dirty="0" smtClean="0"/>
              <a:t>)</a:t>
            </a:r>
          </a:p>
          <a:p>
            <a:pPr marL="236990" indent="-236990">
              <a:buAutoNum type="arabicPeriod"/>
            </a:pPr>
            <a:r>
              <a:rPr lang="zh-TW" altLang="en-US" dirty="0" smtClean="0"/>
              <a:t>老師簡單總結短片重點，如「藝術沒有對錯之分」、「每人都可以對藝術有自己的看法」等。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老師可向學生分享一下自己對藝術的看法。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203993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2" name="Google Shape;2812;ge168c4f60f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654050"/>
            <a:ext cx="4648200" cy="3286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3" name="Google Shape;2813;ge168c4f60f_0_106:notes"/>
          <p:cNvSpPr txBox="1">
            <a:spLocks noGrp="1"/>
          </p:cNvSpPr>
          <p:nvPr>
            <p:ph type="body" idx="1"/>
          </p:nvPr>
        </p:nvSpPr>
        <p:spPr>
          <a:xfrm>
            <a:off x="644468" y="4157670"/>
            <a:ext cx="5155742" cy="3938843"/>
          </a:xfrm>
          <a:prstGeom prst="rect">
            <a:avLst/>
          </a:prstGeom>
        </p:spPr>
        <p:txBody>
          <a:bodyPr spcFirstLastPara="1" wrap="square" lIns="86847" tIns="86847" rIns="86847" bIns="86847" anchor="t" anchorCtr="0">
            <a:noAutofit/>
          </a:bodyPr>
          <a:lstStyle/>
          <a:p>
            <a:pPr marL="0" indent="0">
              <a:buNone/>
            </a:pPr>
            <a:r>
              <a:rPr lang="zh-TW" altLang="en-US" dirty="0" smtClean="0"/>
              <a:t>建議流程</a:t>
            </a:r>
            <a:r>
              <a:rPr lang="en-US" altLang="zh-TW" dirty="0" smtClean="0"/>
              <a:t>:</a:t>
            </a:r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r>
              <a:rPr lang="en-US" altLang="zh-HK" dirty="0" smtClean="0"/>
              <a:t>(10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 </a:t>
            </a:r>
            <a:r>
              <a:rPr lang="zh-TW" altLang="en-US" dirty="0" smtClean="0"/>
              <a:t>課程簡介及要求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簡介課程目的及設計。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簡介評估要求。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老師可享對學生期望，亦可邀請學生分享課堂期望。</a:t>
            </a:r>
            <a:endParaRPr lang="en-US" altLang="zh-TW" dirty="0" smtClean="0"/>
          </a:p>
          <a:p>
            <a:pPr marL="236990" indent="-236990">
              <a:buAutoNum type="arabicPeriod"/>
            </a:pPr>
            <a:endParaRPr lang="en-US" altLang="zh-TW" dirty="0" smtClean="0"/>
          </a:p>
          <a:p>
            <a:pPr marL="236990" indent="-236990">
              <a:buAutoNum type="arabicPeriod"/>
            </a:pPr>
            <a:endParaRPr lang="en-US" altLang="zh-TW" dirty="0" smtClean="0"/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041420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654050"/>
            <a:ext cx="4648200" cy="3286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644468" y="4157670"/>
            <a:ext cx="5155742" cy="3938843"/>
          </a:xfrm>
          <a:prstGeom prst="rect">
            <a:avLst/>
          </a:prstGeom>
        </p:spPr>
        <p:txBody>
          <a:bodyPr spcFirstLastPara="1" wrap="square" lIns="86847" tIns="86847" rIns="86847" bIns="86847" anchor="t" anchorCtr="0">
            <a:noAutofit/>
          </a:bodyPr>
          <a:lstStyle/>
          <a:p>
            <a:pPr marL="0" indent="0">
              <a:buNone/>
            </a:pPr>
            <a:r>
              <a:rPr lang="zh-TW" altLang="en-US" dirty="0" smtClean="0"/>
              <a:t>建議流程</a:t>
            </a:r>
            <a:r>
              <a:rPr lang="en-US" altLang="zh-TW" dirty="0" smtClean="0"/>
              <a:t>:</a:t>
            </a:r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r>
              <a:rPr lang="en-US" altLang="zh-HK" dirty="0" smtClean="0"/>
              <a:t>(10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 </a:t>
            </a:r>
          </a:p>
          <a:p>
            <a:pPr marL="236990" indent="-236990">
              <a:buAutoNum type="arabicPeriod"/>
            </a:pPr>
            <a:r>
              <a:rPr lang="zh-TW" altLang="en-US" dirty="0" smtClean="0"/>
              <a:t>介紹單元一目的及參觀安排。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提醒學生每次須完成個人工作紙。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解說小組匯報要求。</a:t>
            </a:r>
            <a:endParaRPr lang="en-US" altLang="zh-TW" dirty="0" smtClean="0"/>
          </a:p>
          <a:p>
            <a:pPr marL="236990" indent="-236990">
              <a:buAutoNum type="arabicPeriod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1804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286190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ae7999f051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275" y="715963"/>
            <a:ext cx="5033963" cy="3559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ae7999f051_1_34:notes"/>
          <p:cNvSpPr txBox="1">
            <a:spLocks noGrp="1"/>
          </p:cNvSpPr>
          <p:nvPr>
            <p:ph type="body" idx="1"/>
          </p:nvPr>
        </p:nvSpPr>
        <p:spPr>
          <a:xfrm>
            <a:off x="638799" y="4513528"/>
            <a:ext cx="5110390" cy="4275970"/>
          </a:xfrm>
          <a:prstGeom prst="rect">
            <a:avLst/>
          </a:prstGeom>
        </p:spPr>
        <p:txBody>
          <a:bodyPr spcFirstLastPara="1" wrap="square" lIns="86847" tIns="86847" rIns="86847" bIns="86847" anchor="t" anchorCtr="0">
            <a:noAutofit/>
          </a:bodyPr>
          <a:lstStyle/>
          <a:p>
            <a:pPr marL="0" indent="0">
              <a:buNone/>
            </a:pPr>
            <a:r>
              <a:rPr lang="zh-TW" altLang="en-US" dirty="0" smtClean="0"/>
              <a:t>建議流程</a:t>
            </a:r>
            <a:r>
              <a:rPr lang="en-US" altLang="zh-TW" dirty="0" smtClean="0"/>
              <a:t>:</a:t>
            </a:r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r>
              <a:rPr lang="en-US" altLang="zh-HK" dirty="0" smtClean="0"/>
              <a:t>(5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 </a:t>
            </a:r>
          </a:p>
          <a:p>
            <a:pPr marL="236990" indent="-236990">
              <a:buAutoNum type="arabicPeriod"/>
            </a:pPr>
            <a:r>
              <a:rPr lang="zh-TW" altLang="en-US" dirty="0" smtClean="0"/>
              <a:t>請學生即時分組。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en-US" altLang="zh-TW" dirty="0" smtClean="0"/>
              <a:t>4A</a:t>
            </a:r>
            <a:r>
              <a:rPr lang="zh-TW" altLang="en-US" dirty="0" smtClean="0"/>
              <a:t>、</a:t>
            </a:r>
            <a:r>
              <a:rPr lang="en-US" altLang="zh-TW" dirty="0" smtClean="0"/>
              <a:t>4E (4</a:t>
            </a:r>
            <a:r>
              <a:rPr lang="zh-TW" altLang="en-US" dirty="0" smtClean="0"/>
              <a:t>組</a:t>
            </a:r>
            <a:r>
              <a:rPr lang="en-US" altLang="zh-TW" dirty="0" smtClean="0"/>
              <a:t>4</a:t>
            </a:r>
            <a:r>
              <a:rPr lang="zh-TW" altLang="en-US" dirty="0" smtClean="0"/>
              <a:t>人</a:t>
            </a:r>
            <a:r>
              <a:rPr lang="en-US" altLang="zh-TW" dirty="0" smtClean="0"/>
              <a:t>+3</a:t>
            </a:r>
            <a:r>
              <a:rPr lang="zh-TW" altLang="en-US" dirty="0" smtClean="0"/>
              <a:t>組</a:t>
            </a:r>
            <a:r>
              <a:rPr lang="en-US" altLang="zh-TW" dirty="0" smtClean="0"/>
              <a:t>3</a:t>
            </a:r>
            <a:r>
              <a:rPr lang="zh-TW" altLang="en-US" dirty="0" smtClean="0"/>
              <a:t>人，共</a:t>
            </a:r>
            <a:r>
              <a:rPr lang="en-US" altLang="zh-TW" dirty="0" smtClean="0"/>
              <a:t>7</a:t>
            </a:r>
            <a:r>
              <a:rPr lang="zh-TW" altLang="en-US" dirty="0" smtClean="0"/>
              <a:t>組</a:t>
            </a:r>
            <a:r>
              <a:rPr lang="en-US" altLang="zh-TW" dirty="0" smtClean="0"/>
              <a:t>)</a:t>
            </a:r>
          </a:p>
          <a:p>
            <a:pPr marL="236990" indent="-236990">
              <a:buAutoNum type="arabicPeriod"/>
            </a:pPr>
            <a:r>
              <a:rPr lang="en-US" altLang="zh-TW" dirty="0" smtClean="0"/>
              <a:t>4B</a:t>
            </a:r>
            <a:r>
              <a:rPr lang="en-US" altLang="zh-TW" baseline="0" dirty="0" smtClean="0"/>
              <a:t> (5</a:t>
            </a:r>
            <a:r>
              <a:rPr lang="zh-TW" altLang="en-US" baseline="0" dirty="0" smtClean="0"/>
              <a:t>組</a:t>
            </a:r>
            <a:r>
              <a:rPr lang="en-US" altLang="zh-TW" baseline="0" dirty="0" smtClean="0"/>
              <a:t>4</a:t>
            </a:r>
            <a:r>
              <a:rPr lang="zh-TW" altLang="en-US" baseline="0" dirty="0" smtClean="0"/>
              <a:t>人</a:t>
            </a:r>
            <a:r>
              <a:rPr lang="en-US" altLang="zh-TW" baseline="0" dirty="0" smtClean="0"/>
              <a:t>)</a:t>
            </a:r>
          </a:p>
          <a:p>
            <a:pPr marL="236990" indent="-236990">
              <a:buAutoNum type="arabicPeriod"/>
            </a:pPr>
            <a:r>
              <a:rPr lang="en-US" altLang="zh-TW" baseline="0" dirty="0" smtClean="0"/>
              <a:t>4C</a:t>
            </a:r>
            <a:r>
              <a:rPr lang="zh-TW" altLang="en-US" baseline="0" dirty="0" smtClean="0"/>
              <a:t>、</a:t>
            </a:r>
            <a:r>
              <a:rPr lang="en-US" altLang="zh-TW" baseline="0" dirty="0" smtClean="0"/>
              <a:t>4D (3</a:t>
            </a:r>
            <a:r>
              <a:rPr lang="zh-TW" altLang="en-US" baseline="0" dirty="0" smtClean="0"/>
              <a:t>組</a:t>
            </a:r>
            <a:r>
              <a:rPr lang="en-US" altLang="zh-TW" baseline="0" dirty="0" smtClean="0"/>
              <a:t>3</a:t>
            </a:r>
            <a:r>
              <a:rPr lang="zh-TW" altLang="en-US" baseline="0" dirty="0" smtClean="0"/>
              <a:t>人</a:t>
            </a:r>
            <a:r>
              <a:rPr lang="en-US" altLang="zh-TW" baseline="0" dirty="0" smtClean="0"/>
              <a:t>+3</a:t>
            </a:r>
            <a:r>
              <a:rPr lang="zh-TW" altLang="en-US" baseline="0" dirty="0" smtClean="0"/>
              <a:t>組</a:t>
            </a:r>
            <a:r>
              <a:rPr lang="en-US" altLang="zh-TW" baseline="0" dirty="0" smtClean="0"/>
              <a:t>4</a:t>
            </a:r>
            <a:r>
              <a:rPr lang="zh-TW" altLang="en-US" baseline="0" dirty="0" smtClean="0"/>
              <a:t>人，共</a:t>
            </a:r>
            <a:r>
              <a:rPr lang="en-US" altLang="zh-TW" baseline="0" dirty="0" smtClean="0"/>
              <a:t>6</a:t>
            </a:r>
            <a:r>
              <a:rPr lang="zh-TW" altLang="en-US" baseline="0" dirty="0" smtClean="0"/>
              <a:t>組</a:t>
            </a:r>
            <a:r>
              <a:rPr lang="en-US" altLang="zh-TW" baseline="0" dirty="0" smtClean="0"/>
              <a:t>)</a:t>
            </a:r>
          </a:p>
          <a:p>
            <a:pPr marL="236990" indent="-236990">
              <a:buAutoNum type="arabicPeriod"/>
            </a:pPr>
            <a:r>
              <a:rPr lang="zh-TW" altLang="en-US" dirty="0" smtClean="0"/>
              <a:t>每組選出組長。</a:t>
            </a:r>
            <a:endParaRPr lang="en-US" altLang="zh-TW" dirty="0" smtClean="0"/>
          </a:p>
          <a:p>
            <a:pPr marL="236990" indent="-236990">
              <a:buAutoNum type="arabicPeriod"/>
            </a:pPr>
            <a:endParaRPr lang="en-US" altLang="zh-TW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6677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建議流程</a:t>
            </a:r>
            <a:r>
              <a:rPr lang="en-US" altLang="zh-TW" dirty="0" smtClean="0"/>
              <a:t>:</a:t>
            </a:r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r>
              <a:rPr lang="en-US" altLang="zh-HK" dirty="0" smtClean="0"/>
              <a:t>(20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 </a:t>
            </a:r>
          </a:p>
          <a:p>
            <a:pPr marL="236990" indent="-236990">
              <a:buAutoNum type="arabicPeriod"/>
            </a:pPr>
            <a:r>
              <a:rPr lang="zh-TW" altLang="en-US" dirty="0" smtClean="0"/>
              <a:t>學生分組工作。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每組</a:t>
            </a:r>
            <a:r>
              <a:rPr lang="en-US" altLang="zh-TW" dirty="0" smtClean="0"/>
              <a:t>2</a:t>
            </a:r>
            <a:r>
              <a:rPr lang="zh-TW" altLang="en-US" dirty="0" smtClean="0"/>
              <a:t>部</a:t>
            </a:r>
            <a:r>
              <a:rPr lang="en-US" altLang="zh-TW" dirty="0" smtClean="0"/>
              <a:t>iPad</a:t>
            </a:r>
            <a:r>
              <a:rPr lang="zh-TW" altLang="en-US" dirty="0" smtClean="0"/>
              <a:t>，搜集資料，認識參觀場地。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以組為單位，選擇參觀意願。</a:t>
            </a:r>
            <a:endParaRPr lang="en-US" altLang="zh-TW" dirty="0" smtClean="0"/>
          </a:p>
          <a:p>
            <a:pPr marL="236990" indent="-236990">
              <a:buAutoNum type="arabicPeriod"/>
            </a:pPr>
            <a:r>
              <a:rPr lang="zh-TW" altLang="en-US" dirty="0" smtClean="0"/>
              <a:t>下堂前填妥「參觀意願表」。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35957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FF8EF">
            <a:alpha val="57540"/>
          </a:srgb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534" y="5"/>
            <a:ext cx="10692635" cy="7559619"/>
            <a:chOff x="534" y="5"/>
            <a:chExt cx="10692635" cy="7559619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202650" y="5"/>
              <a:ext cx="10296050" cy="7559619"/>
              <a:chOff x="334175" y="-104425"/>
              <a:chExt cx="10296050" cy="764370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3341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6370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9398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12426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15454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18483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21511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24539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27567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30596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33624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36652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39680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42709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45737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48765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51793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54822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57850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60878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63906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66935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69963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72991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76019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79048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82076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85104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88132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91161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94189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97217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100245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>
                <a:off x="103274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>
                <a:off x="106302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6" name="Google Shape;46;p2"/>
            <p:cNvGrpSpPr/>
            <p:nvPr/>
          </p:nvGrpSpPr>
          <p:grpSpPr>
            <a:xfrm>
              <a:off x="534" y="180550"/>
              <a:ext cx="10692635" cy="7267800"/>
              <a:chOff x="-1570252" y="256750"/>
              <a:chExt cx="14915100" cy="7267800"/>
            </a:xfrm>
          </p:grpSpPr>
          <p:cxnSp>
            <p:nvCxnSpPr>
              <p:cNvPr id="47" name="Google Shape;47;p2"/>
              <p:cNvCxnSpPr/>
              <p:nvPr/>
            </p:nvCxnSpPr>
            <p:spPr>
              <a:xfrm>
                <a:off x="5887298" y="-72008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>
                <a:off x="5887298" y="-68979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>
                <a:off x="5887298" y="-65951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>
                <a:off x="5887298" y="-62923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>
                <a:off x="5887298" y="-59895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2"/>
              <p:cNvCxnSpPr/>
              <p:nvPr/>
            </p:nvCxnSpPr>
            <p:spPr>
              <a:xfrm>
                <a:off x="5887298" y="-56866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2"/>
              <p:cNvCxnSpPr/>
              <p:nvPr/>
            </p:nvCxnSpPr>
            <p:spPr>
              <a:xfrm>
                <a:off x="5887298" y="-53838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4;p2"/>
              <p:cNvCxnSpPr/>
              <p:nvPr/>
            </p:nvCxnSpPr>
            <p:spPr>
              <a:xfrm>
                <a:off x="5887298" y="-50810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5;p2"/>
              <p:cNvCxnSpPr/>
              <p:nvPr/>
            </p:nvCxnSpPr>
            <p:spPr>
              <a:xfrm>
                <a:off x="5887298" y="-47782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" name="Google Shape;56;p2"/>
              <p:cNvCxnSpPr/>
              <p:nvPr/>
            </p:nvCxnSpPr>
            <p:spPr>
              <a:xfrm>
                <a:off x="5887298" y="-44753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" name="Google Shape;57;p2"/>
              <p:cNvCxnSpPr/>
              <p:nvPr/>
            </p:nvCxnSpPr>
            <p:spPr>
              <a:xfrm>
                <a:off x="5887298" y="-41725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" name="Google Shape;58;p2"/>
              <p:cNvCxnSpPr/>
              <p:nvPr/>
            </p:nvCxnSpPr>
            <p:spPr>
              <a:xfrm>
                <a:off x="5887298" y="-38697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" name="Google Shape;59;p2"/>
              <p:cNvCxnSpPr/>
              <p:nvPr/>
            </p:nvCxnSpPr>
            <p:spPr>
              <a:xfrm>
                <a:off x="5887298" y="-35669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" name="Google Shape;60;p2"/>
              <p:cNvCxnSpPr/>
              <p:nvPr/>
            </p:nvCxnSpPr>
            <p:spPr>
              <a:xfrm>
                <a:off x="5887298" y="-32640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" name="Google Shape;61;p2"/>
              <p:cNvCxnSpPr/>
              <p:nvPr/>
            </p:nvCxnSpPr>
            <p:spPr>
              <a:xfrm>
                <a:off x="5887298" y="-29612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" name="Google Shape;62;p2"/>
              <p:cNvCxnSpPr/>
              <p:nvPr/>
            </p:nvCxnSpPr>
            <p:spPr>
              <a:xfrm>
                <a:off x="5887298" y="-26584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" name="Google Shape;63;p2"/>
              <p:cNvCxnSpPr/>
              <p:nvPr/>
            </p:nvCxnSpPr>
            <p:spPr>
              <a:xfrm>
                <a:off x="5887298" y="-23556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" name="Google Shape;64;p2"/>
              <p:cNvCxnSpPr/>
              <p:nvPr/>
            </p:nvCxnSpPr>
            <p:spPr>
              <a:xfrm>
                <a:off x="5887298" y="-20527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" name="Google Shape;65;p2"/>
              <p:cNvCxnSpPr/>
              <p:nvPr/>
            </p:nvCxnSpPr>
            <p:spPr>
              <a:xfrm>
                <a:off x="5887298" y="-17499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" name="Google Shape;66;p2"/>
              <p:cNvCxnSpPr/>
              <p:nvPr/>
            </p:nvCxnSpPr>
            <p:spPr>
              <a:xfrm>
                <a:off x="5887298" y="-14471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" name="Google Shape;67;p2"/>
              <p:cNvCxnSpPr/>
              <p:nvPr/>
            </p:nvCxnSpPr>
            <p:spPr>
              <a:xfrm>
                <a:off x="5887298" y="-11443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" name="Google Shape;68;p2"/>
              <p:cNvCxnSpPr/>
              <p:nvPr/>
            </p:nvCxnSpPr>
            <p:spPr>
              <a:xfrm>
                <a:off x="5887298" y="-8414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" name="Google Shape;69;p2"/>
              <p:cNvCxnSpPr/>
              <p:nvPr/>
            </p:nvCxnSpPr>
            <p:spPr>
              <a:xfrm>
                <a:off x="5887298" y="-5386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" name="Google Shape;70;p2"/>
              <p:cNvCxnSpPr/>
              <p:nvPr/>
            </p:nvCxnSpPr>
            <p:spPr>
              <a:xfrm>
                <a:off x="5887298" y="-2358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" name="Google Shape;71;p2"/>
              <p:cNvCxnSpPr/>
              <p:nvPr/>
            </p:nvCxnSpPr>
            <p:spPr>
              <a:xfrm>
                <a:off x="5887298" y="670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2" name="Google Shape;72;p2"/>
          <p:cNvGrpSpPr/>
          <p:nvPr/>
        </p:nvGrpSpPr>
        <p:grpSpPr>
          <a:xfrm>
            <a:off x="-45722" y="-104409"/>
            <a:ext cx="11241030" cy="7769128"/>
            <a:chOff x="-45722" y="-104409"/>
            <a:chExt cx="11241030" cy="7769128"/>
          </a:xfrm>
        </p:grpSpPr>
        <p:grpSp>
          <p:nvGrpSpPr>
            <p:cNvPr id="73" name="Google Shape;73;p2"/>
            <p:cNvGrpSpPr/>
            <p:nvPr/>
          </p:nvGrpSpPr>
          <p:grpSpPr>
            <a:xfrm>
              <a:off x="-45722" y="-104409"/>
              <a:ext cx="11168519" cy="7769128"/>
              <a:chOff x="-45722" y="-104409"/>
              <a:chExt cx="11168519" cy="7769128"/>
            </a:xfrm>
          </p:grpSpPr>
          <p:sp>
            <p:nvSpPr>
              <p:cNvPr id="74" name="Google Shape;74;p2"/>
              <p:cNvSpPr/>
              <p:nvPr/>
            </p:nvSpPr>
            <p:spPr>
              <a:xfrm>
                <a:off x="7901536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7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24"/>
                      <a:pt x="16103" y="12650"/>
                      <a:pt x="16103" y="8208"/>
                    </a:cubicBezTo>
                    <a:cubicBezTo>
                      <a:pt x="16103" y="4662"/>
                      <a:pt x="13871" y="949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7251687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9" y="13788"/>
                      <a:pt x="3116" y="13788"/>
                    </a:cubicBezTo>
                    <a:cubicBezTo>
                      <a:pt x="3411" y="13788"/>
                      <a:pt x="3723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7795239" y="1186483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77" y="6317"/>
                      <a:pt x="3749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40" y="5494"/>
                      <a:pt x="5174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9" y="15130"/>
                      <a:pt x="26865" y="14421"/>
                      <a:pt x="26532" y="13504"/>
                    </a:cubicBezTo>
                    <a:lnTo>
                      <a:pt x="26532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17" y="10189"/>
                      <a:pt x="22645" y="10063"/>
                      <a:pt x="22449" y="10063"/>
                    </a:cubicBezTo>
                    <a:cubicBezTo>
                      <a:pt x="21610" y="10063"/>
                      <a:pt x="20316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6" y="3838"/>
                      <a:pt x="16298" y="3833"/>
                      <a:pt x="16281" y="3833"/>
                    </a:cubicBezTo>
                    <a:cubicBezTo>
                      <a:pt x="15633" y="3833"/>
                      <a:pt x="14146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7839090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0" y="0"/>
                    </a:moveTo>
                    <a:cubicBezTo>
                      <a:pt x="4528" y="0"/>
                      <a:pt x="2664" y="2324"/>
                      <a:pt x="1523" y="4570"/>
                    </a:cubicBezTo>
                    <a:cubicBezTo>
                      <a:pt x="1022" y="5550"/>
                      <a:pt x="668" y="6510"/>
                      <a:pt x="438" y="7240"/>
                    </a:cubicBezTo>
                    <a:cubicBezTo>
                      <a:pt x="334" y="7552"/>
                      <a:pt x="271" y="7844"/>
                      <a:pt x="250" y="8095"/>
                    </a:cubicBezTo>
                    <a:cubicBezTo>
                      <a:pt x="0" y="10097"/>
                      <a:pt x="1418" y="10556"/>
                      <a:pt x="1418" y="10556"/>
                    </a:cubicBezTo>
                    <a:cubicBezTo>
                      <a:pt x="1418" y="10556"/>
                      <a:pt x="1761" y="10694"/>
                      <a:pt x="2199" y="10694"/>
                    </a:cubicBezTo>
                    <a:cubicBezTo>
                      <a:pt x="2768" y="10694"/>
                      <a:pt x="3496" y="10461"/>
                      <a:pt x="3838" y="9388"/>
                    </a:cubicBezTo>
                    <a:cubicBezTo>
                      <a:pt x="4785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3" y="4153"/>
                    </a:cubicBezTo>
                    <a:cubicBezTo>
                      <a:pt x="7551" y="4299"/>
                      <a:pt x="5048" y="12371"/>
                      <a:pt x="9031" y="13476"/>
                    </a:cubicBezTo>
                    <a:cubicBezTo>
                      <a:pt x="9326" y="13558"/>
                      <a:pt x="9607" y="13595"/>
                      <a:pt x="9877" y="13595"/>
                    </a:cubicBezTo>
                    <a:cubicBezTo>
                      <a:pt x="13165" y="13595"/>
                      <a:pt x="14652" y="7977"/>
                      <a:pt x="15300" y="7977"/>
                    </a:cubicBezTo>
                    <a:cubicBezTo>
                      <a:pt x="15317" y="7977"/>
                      <a:pt x="15335" y="7982"/>
                      <a:pt x="15351" y="7991"/>
                    </a:cubicBezTo>
                    <a:cubicBezTo>
                      <a:pt x="16144" y="8408"/>
                      <a:pt x="14079" y="15583"/>
                      <a:pt x="16749" y="16396"/>
                    </a:cubicBezTo>
                    <a:cubicBezTo>
                      <a:pt x="16988" y="16467"/>
                      <a:pt x="17219" y="16498"/>
                      <a:pt x="17441" y="16498"/>
                    </a:cubicBezTo>
                    <a:cubicBezTo>
                      <a:pt x="19335" y="16498"/>
                      <a:pt x="20629" y="14207"/>
                      <a:pt x="21468" y="14207"/>
                    </a:cubicBezTo>
                    <a:cubicBezTo>
                      <a:pt x="21664" y="14207"/>
                      <a:pt x="21836" y="14333"/>
                      <a:pt x="21984" y="14644"/>
                    </a:cubicBezTo>
                    <a:cubicBezTo>
                      <a:pt x="22699" y="16164"/>
                      <a:pt x="23430" y="18021"/>
                      <a:pt x="24583" y="18021"/>
                    </a:cubicBezTo>
                    <a:cubicBezTo>
                      <a:pt x="24775" y="18021"/>
                      <a:pt x="24979" y="17969"/>
                      <a:pt x="25196" y="17856"/>
                    </a:cubicBezTo>
                    <a:cubicBezTo>
                      <a:pt x="25342" y="17794"/>
                      <a:pt x="25446" y="17710"/>
                      <a:pt x="25551" y="17648"/>
                    </a:cubicBezTo>
                    <a:cubicBezTo>
                      <a:pt x="26948" y="16688"/>
                      <a:pt x="25843" y="15437"/>
                      <a:pt x="24800" y="13163"/>
                    </a:cubicBezTo>
                    <a:cubicBezTo>
                      <a:pt x="24001" y="11433"/>
                      <a:pt x="23491" y="9689"/>
                      <a:pt x="22486" y="9689"/>
                    </a:cubicBezTo>
                    <a:cubicBezTo>
                      <a:pt x="21759" y="9689"/>
                      <a:pt x="20773" y="10604"/>
                      <a:pt x="19231" y="13101"/>
                    </a:cubicBezTo>
                    <a:cubicBezTo>
                      <a:pt x="19231" y="13101"/>
                      <a:pt x="20169" y="4486"/>
                      <a:pt x="17229" y="3798"/>
                    </a:cubicBezTo>
                    <a:cubicBezTo>
                      <a:pt x="17081" y="3763"/>
                      <a:pt x="16931" y="3746"/>
                      <a:pt x="16780" y="3746"/>
                    </a:cubicBezTo>
                    <a:cubicBezTo>
                      <a:pt x="13916" y="3746"/>
                      <a:pt x="10492" y="9805"/>
                      <a:pt x="10492" y="9805"/>
                    </a:cubicBezTo>
                    <a:cubicBezTo>
                      <a:pt x="10492" y="9805"/>
                      <a:pt x="12431" y="1379"/>
                      <a:pt x="8197" y="169"/>
                    </a:cubicBezTo>
                    <a:cubicBezTo>
                      <a:pt x="7791" y="54"/>
                      <a:pt x="7398" y="0"/>
                      <a:pt x="7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899610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9337344" y="1595666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9176067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59" y="1043"/>
                      <a:pt x="271" y="2274"/>
                      <a:pt x="146" y="3567"/>
                    </a:cubicBezTo>
                    <a:cubicBezTo>
                      <a:pt x="0" y="4839"/>
                      <a:pt x="396" y="6070"/>
                      <a:pt x="1231" y="6966"/>
                    </a:cubicBezTo>
                    <a:cubicBezTo>
                      <a:pt x="2011" y="7822"/>
                      <a:pt x="3160" y="8360"/>
                      <a:pt x="4442" y="8360"/>
                    </a:cubicBezTo>
                    <a:cubicBezTo>
                      <a:pt x="5660" y="8360"/>
                      <a:pt x="7000" y="7875"/>
                      <a:pt x="8260" y="6716"/>
                    </a:cubicBezTo>
                    <a:cubicBezTo>
                      <a:pt x="8899" y="6117"/>
                      <a:pt x="9512" y="5866"/>
                      <a:pt x="9964" y="5866"/>
                    </a:cubicBezTo>
                    <a:cubicBezTo>
                      <a:pt x="10221" y="5866"/>
                      <a:pt x="10426" y="5947"/>
                      <a:pt x="10554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7" y="8364"/>
                      <a:pt x="14642" y="5402"/>
                      <a:pt x="13119" y="3734"/>
                    </a:cubicBezTo>
                    <a:cubicBezTo>
                      <a:pt x="12350" y="2901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1"/>
                    </a:cubicBezTo>
                    <a:cubicBezTo>
                      <a:pt x="5344" y="4672"/>
                      <a:pt x="4829" y="4876"/>
                      <a:pt x="4429" y="4876"/>
                    </a:cubicBezTo>
                    <a:cubicBezTo>
                      <a:pt x="4158" y="4876"/>
                      <a:pt x="3939" y="4782"/>
                      <a:pt x="3796" y="4630"/>
                    </a:cubicBezTo>
                    <a:cubicBezTo>
                      <a:pt x="3671" y="4505"/>
                      <a:pt x="3546" y="4297"/>
                      <a:pt x="3588" y="3942"/>
                    </a:cubicBezTo>
                    <a:cubicBezTo>
                      <a:pt x="3650" y="3504"/>
                      <a:pt x="3942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5602391" y="61906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7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7"/>
                      <a:pt x="6763" y="2660"/>
                      <a:pt x="6714" y="2660"/>
                    </a:cubicBezTo>
                    <a:cubicBezTo>
                      <a:pt x="6193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5296598" y="836303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2" y="9027"/>
                      <a:pt x="7252" y="9076"/>
                      <a:pt x="7064" y="9076"/>
                    </a:cubicBezTo>
                    <a:cubicBezTo>
                      <a:pt x="6703" y="9076"/>
                      <a:pt x="6353" y="8895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3"/>
                      <a:pt x="26385" y="15143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4298045" y="-31145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89" y="6317"/>
                      <a:pt x="3765" y="6550"/>
                      <a:pt x="3199" y="6550"/>
                    </a:cubicBezTo>
                    <a:cubicBezTo>
                      <a:pt x="2763" y="6550"/>
                      <a:pt x="2420" y="6412"/>
                      <a:pt x="2420" y="6412"/>
                    </a:cubicBezTo>
                    <a:cubicBezTo>
                      <a:pt x="2420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5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6" y="13999"/>
                      <a:pt x="23827" y="15858"/>
                      <a:pt x="24993" y="15858"/>
                    </a:cubicBezTo>
                    <a:cubicBezTo>
                      <a:pt x="25187" y="15858"/>
                      <a:pt x="25394" y="15807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7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47"/>
                      <a:pt x="8552" y="176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5498911" y="663805"/>
                <a:ext cx="889485" cy="578194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35" extrusionOk="0">
                    <a:moveTo>
                      <a:pt x="19148" y="1"/>
                    </a:moveTo>
                    <a:lnTo>
                      <a:pt x="12119" y="1148"/>
                    </a:lnTo>
                    <a:lnTo>
                      <a:pt x="11848" y="1336"/>
                    </a:lnTo>
                    <a:lnTo>
                      <a:pt x="2316" y="7488"/>
                    </a:lnTo>
                    <a:lnTo>
                      <a:pt x="522" y="8636"/>
                    </a:lnTo>
                    <a:cubicBezTo>
                      <a:pt x="126" y="8949"/>
                      <a:pt x="0" y="9512"/>
                      <a:pt x="251" y="9950"/>
                    </a:cubicBezTo>
                    <a:lnTo>
                      <a:pt x="564" y="10513"/>
                    </a:lnTo>
                    <a:lnTo>
                      <a:pt x="1648" y="12411"/>
                    </a:lnTo>
                    <a:cubicBezTo>
                      <a:pt x="1827" y="12754"/>
                      <a:pt x="2177" y="12935"/>
                      <a:pt x="2532" y="12935"/>
                    </a:cubicBezTo>
                    <a:cubicBezTo>
                      <a:pt x="2717" y="12935"/>
                      <a:pt x="2903" y="12886"/>
                      <a:pt x="3066" y="12786"/>
                    </a:cubicBezTo>
                    <a:lnTo>
                      <a:pt x="16916" y="3859"/>
                    </a:lnTo>
                    <a:lnTo>
                      <a:pt x="19294" y="2337"/>
                    </a:lnTo>
                    <a:cubicBezTo>
                      <a:pt x="19711" y="2066"/>
                      <a:pt x="19899" y="1544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5841089" y="37803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53" y="8052"/>
                      <a:pt x="1374" y="8052"/>
                    </a:cubicBezTo>
                    <a:cubicBezTo>
                      <a:pt x="1423" y="8052"/>
                      <a:pt x="1473" y="8049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94"/>
                    </a:lnTo>
                    <a:lnTo>
                      <a:pt x="20566" y="4892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6947772" y="553709"/>
                <a:ext cx="677831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5678828" y="-104409"/>
                <a:ext cx="661068" cy="37387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8364" extrusionOk="0">
                    <a:moveTo>
                      <a:pt x="397" y="0"/>
                    </a:moveTo>
                    <a:cubicBezTo>
                      <a:pt x="272" y="355"/>
                      <a:pt x="189" y="709"/>
                      <a:pt x="147" y="1064"/>
                    </a:cubicBezTo>
                    <a:cubicBezTo>
                      <a:pt x="1" y="2336"/>
                      <a:pt x="418" y="3567"/>
                      <a:pt x="1232" y="4484"/>
                    </a:cubicBezTo>
                    <a:cubicBezTo>
                      <a:pt x="2021" y="5327"/>
                      <a:pt x="3166" y="5859"/>
                      <a:pt x="4442" y="5859"/>
                    </a:cubicBezTo>
                    <a:cubicBezTo>
                      <a:pt x="5660" y="5859"/>
                      <a:pt x="6997" y="5375"/>
                      <a:pt x="8261" y="4213"/>
                    </a:cubicBezTo>
                    <a:cubicBezTo>
                      <a:pt x="8913" y="3614"/>
                      <a:pt x="9523" y="3364"/>
                      <a:pt x="9976" y="3364"/>
                    </a:cubicBezTo>
                    <a:cubicBezTo>
                      <a:pt x="10233" y="3364"/>
                      <a:pt x="10440" y="3444"/>
                      <a:pt x="10576" y="3588"/>
                    </a:cubicBezTo>
                    <a:cubicBezTo>
                      <a:pt x="10930" y="3963"/>
                      <a:pt x="10743" y="4860"/>
                      <a:pt x="9721" y="5798"/>
                    </a:cubicBezTo>
                    <a:lnTo>
                      <a:pt x="12077" y="8364"/>
                    </a:lnTo>
                    <a:cubicBezTo>
                      <a:pt x="14789" y="5861"/>
                      <a:pt x="14643" y="2899"/>
                      <a:pt x="13120" y="1231"/>
                    </a:cubicBezTo>
                    <a:cubicBezTo>
                      <a:pt x="12578" y="626"/>
                      <a:pt x="11827" y="188"/>
                      <a:pt x="10993" y="0"/>
                    </a:cubicBezTo>
                    <a:lnTo>
                      <a:pt x="8907" y="0"/>
                    </a:lnTo>
                    <a:cubicBezTo>
                      <a:pt x="7927" y="209"/>
                      <a:pt x="6905" y="730"/>
                      <a:pt x="5924" y="1648"/>
                    </a:cubicBezTo>
                    <a:cubicBezTo>
                      <a:pt x="5353" y="2170"/>
                      <a:pt x="4833" y="2373"/>
                      <a:pt x="4432" y="2373"/>
                    </a:cubicBezTo>
                    <a:cubicBezTo>
                      <a:pt x="4159" y="2373"/>
                      <a:pt x="3940" y="2279"/>
                      <a:pt x="3797" y="2127"/>
                    </a:cubicBezTo>
                    <a:cubicBezTo>
                      <a:pt x="3693" y="2002"/>
                      <a:pt x="3568" y="1794"/>
                      <a:pt x="3609" y="1439"/>
                    </a:cubicBezTo>
                    <a:cubicBezTo>
                      <a:pt x="3651" y="1001"/>
                      <a:pt x="3964" y="521"/>
                      <a:pt x="4464" y="63"/>
                    </a:cubicBezTo>
                    <a:lnTo>
                      <a:pt x="4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5807519" y="1412486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38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114"/>
                      <a:pt x="13245" y="9178"/>
                      <a:pt x="9324" y="12848"/>
                    </a:cubicBezTo>
                    <a:cubicBezTo>
                      <a:pt x="8089" y="14006"/>
                      <a:pt x="7249" y="14436"/>
                      <a:pt x="6660" y="14436"/>
                    </a:cubicBezTo>
                    <a:cubicBezTo>
                      <a:pt x="5477" y="14436"/>
                      <a:pt x="5305" y="12704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5864244" y="1329299"/>
                <a:ext cx="801069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6" y="14565"/>
                      <a:pt x="4208" y="16297"/>
                      <a:pt x="5391" y="16297"/>
                    </a:cubicBezTo>
                    <a:cubicBezTo>
                      <a:pt x="5980" y="16297"/>
                      <a:pt x="6820" y="15867"/>
                      <a:pt x="8055" y="14709"/>
                    </a:cubicBezTo>
                    <a:cubicBezTo>
                      <a:pt x="11976" y="11039"/>
                      <a:pt x="13457" y="9975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114"/>
                    </a:cubicBezTo>
                    <a:cubicBezTo>
                      <a:pt x="11016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7472684" y="-104409"/>
                <a:ext cx="462466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46" h="6070" extrusionOk="0">
                    <a:moveTo>
                      <a:pt x="0" y="0"/>
                    </a:moveTo>
                    <a:lnTo>
                      <a:pt x="8301" y="6070"/>
                    </a:lnTo>
                    <a:lnTo>
                      <a:pt x="10345" y="3921"/>
                    </a:lnTo>
                    <a:cubicBezTo>
                      <a:pt x="9866" y="2691"/>
                      <a:pt x="9595" y="1335"/>
                      <a:pt x="9595" y="42"/>
                    </a:cubicBezTo>
                    <a:cubicBezTo>
                      <a:pt x="9595" y="21"/>
                      <a:pt x="9595" y="21"/>
                      <a:pt x="95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8792854" y="-104409"/>
                <a:ext cx="1378056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9" h="13850" extrusionOk="0">
                    <a:moveTo>
                      <a:pt x="11848" y="0"/>
                    </a:moveTo>
                    <a:lnTo>
                      <a:pt x="7614" y="2732"/>
                    </a:lnTo>
                    <a:cubicBezTo>
                      <a:pt x="7443" y="2839"/>
                      <a:pt x="7255" y="2890"/>
                      <a:pt x="7070" y="2890"/>
                    </a:cubicBezTo>
                    <a:cubicBezTo>
                      <a:pt x="6713" y="2890"/>
                      <a:pt x="6367" y="2700"/>
                      <a:pt x="6174" y="2357"/>
                    </a:cubicBezTo>
                    <a:lnTo>
                      <a:pt x="5111" y="459"/>
                    </a:lnTo>
                    <a:lnTo>
                      <a:pt x="1" y="9365"/>
                    </a:lnTo>
                    <a:lnTo>
                      <a:pt x="13725" y="13849"/>
                    </a:lnTo>
                    <a:cubicBezTo>
                      <a:pt x="13183" y="12369"/>
                      <a:pt x="12619" y="10825"/>
                      <a:pt x="11994" y="9073"/>
                    </a:cubicBezTo>
                    <a:cubicBezTo>
                      <a:pt x="11431" y="7467"/>
                      <a:pt x="11848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2" y="6174"/>
                      <a:pt x="23737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7901536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1335"/>
                      <a:pt x="272" y="2691"/>
                      <a:pt x="751" y="3921"/>
                    </a:cubicBezTo>
                    <a:cubicBezTo>
                      <a:pt x="1729" y="6407"/>
                      <a:pt x="3622" y="8386"/>
                      <a:pt x="6246" y="8386"/>
                    </a:cubicBezTo>
                    <a:cubicBezTo>
                      <a:pt x="6814" y="8386"/>
                      <a:pt x="7417" y="8293"/>
                      <a:pt x="8052" y="8093"/>
                    </a:cubicBezTo>
                    <a:cubicBezTo>
                      <a:pt x="12286" y="6758"/>
                      <a:pt x="16103" y="4484"/>
                      <a:pt x="16103" y="42"/>
                    </a:cubicBezTo>
                    <a:cubicBezTo>
                      <a:pt x="16103" y="21"/>
                      <a:pt x="16103" y="21"/>
                      <a:pt x="161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7367326" y="-104409"/>
                <a:ext cx="47561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0" extrusionOk="0">
                    <a:moveTo>
                      <a:pt x="0" y="0"/>
                    </a:moveTo>
                    <a:cubicBezTo>
                      <a:pt x="157" y="73"/>
                      <a:pt x="334" y="110"/>
                      <a:pt x="516" y="110"/>
                    </a:cubicBezTo>
                    <a:cubicBezTo>
                      <a:pt x="699" y="110"/>
                      <a:pt x="887" y="73"/>
                      <a:pt x="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9009157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2" y="459"/>
                    </a:lnTo>
                    <a:lnTo>
                      <a:pt x="1335" y="2357"/>
                    </a:lnTo>
                    <a:cubicBezTo>
                      <a:pt x="1528" y="2700"/>
                      <a:pt x="1874" y="2890"/>
                      <a:pt x="2231" y="2890"/>
                    </a:cubicBezTo>
                    <a:cubicBezTo>
                      <a:pt x="2416" y="2890"/>
                      <a:pt x="2604" y="2839"/>
                      <a:pt x="2775" y="2732"/>
                    </a:cubicBezTo>
                    <a:lnTo>
                      <a:pt x="70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10597840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5" y="6299"/>
                    </a:lnTo>
                    <a:cubicBezTo>
                      <a:pt x="1795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8239959" y="575925"/>
                <a:ext cx="315403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6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6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7260091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9303775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4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66" y="9178"/>
                      <a:pt x="9345" y="12849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2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9360544" y="112029"/>
                <a:ext cx="801963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41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5" y="1999"/>
                      <a:pt x="316" y="2145"/>
                      <a:pt x="378" y="2312"/>
                    </a:cubicBezTo>
                    <a:cubicBezTo>
                      <a:pt x="1567" y="6505"/>
                      <a:pt x="2673" y="10071"/>
                      <a:pt x="3715" y="13513"/>
                    </a:cubicBezTo>
                    <a:cubicBezTo>
                      <a:pt x="4036" y="14557"/>
                      <a:pt x="4217" y="16289"/>
                      <a:pt x="5406" y="16289"/>
                    </a:cubicBezTo>
                    <a:cubicBezTo>
                      <a:pt x="5998" y="16289"/>
                      <a:pt x="6841" y="15859"/>
                      <a:pt x="8075" y="14702"/>
                    </a:cubicBezTo>
                    <a:cubicBezTo>
                      <a:pt x="11996" y="11031"/>
                      <a:pt x="13477" y="9967"/>
                      <a:pt x="15521" y="8069"/>
                    </a:cubicBezTo>
                    <a:cubicBezTo>
                      <a:pt x="16168" y="7443"/>
                      <a:pt x="17940" y="5462"/>
                      <a:pt x="15312" y="4669"/>
                    </a:cubicBezTo>
                    <a:cubicBezTo>
                      <a:pt x="14958" y="4544"/>
                      <a:pt x="14395" y="4356"/>
                      <a:pt x="13685" y="4106"/>
                    </a:cubicBezTo>
                    <a:cubicBezTo>
                      <a:pt x="11037" y="3126"/>
                      <a:pt x="6302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7057778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5"/>
                    </a:cubicBezTo>
                    <a:cubicBezTo>
                      <a:pt x="27376" y="19954"/>
                      <a:pt x="27814" y="19901"/>
                      <a:pt x="28237" y="19901"/>
                    </a:cubicBezTo>
                    <a:cubicBezTo>
                      <a:pt x="28681" y="19901"/>
                      <a:pt x="29108" y="19959"/>
                      <a:pt x="29514" y="20065"/>
                    </a:cubicBezTo>
                    <a:lnTo>
                      <a:pt x="25614" y="13683"/>
                    </a:lnTo>
                    <a:cubicBezTo>
                      <a:pt x="24404" y="13182"/>
                      <a:pt x="23882" y="11952"/>
                      <a:pt x="23695" y="10554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69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9098646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7901536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8" y="0"/>
                      <a:pt x="8500" y="53"/>
                      <a:pt x="8052" y="164"/>
                    </a:cubicBezTo>
                    <a:cubicBezTo>
                      <a:pt x="3734" y="1228"/>
                      <a:pt x="1" y="3773"/>
                      <a:pt x="1" y="8216"/>
                    </a:cubicBezTo>
                    <a:cubicBezTo>
                      <a:pt x="1" y="9509"/>
                      <a:pt x="272" y="10864"/>
                      <a:pt x="751" y="12095"/>
                    </a:cubicBezTo>
                    <a:cubicBezTo>
                      <a:pt x="1729" y="14581"/>
                      <a:pt x="3622" y="16560"/>
                      <a:pt x="6246" y="16560"/>
                    </a:cubicBezTo>
                    <a:cubicBezTo>
                      <a:pt x="6814" y="16560"/>
                      <a:pt x="7417" y="16467"/>
                      <a:pt x="8052" y="16267"/>
                    </a:cubicBezTo>
                    <a:cubicBezTo>
                      <a:pt x="12286" y="14911"/>
                      <a:pt x="16103" y="12658"/>
                      <a:pt x="16103" y="8216"/>
                    </a:cubicBezTo>
                    <a:cubicBezTo>
                      <a:pt x="16103" y="4670"/>
                      <a:pt x="13871" y="936"/>
                      <a:pt x="10638" y="164"/>
                    </a:cubicBezTo>
                    <a:cubicBezTo>
                      <a:pt x="10232" y="58"/>
                      <a:pt x="9805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7251687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086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7795239" y="6056995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7" y="8080"/>
                    </a:cubicBezTo>
                    <a:cubicBezTo>
                      <a:pt x="7384" y="9478"/>
                      <a:pt x="7906" y="10708"/>
                      <a:pt x="9116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5" y="8644"/>
                      <a:pt x="14205" y="12857"/>
                      <a:pt x="16875" y="13670"/>
                    </a:cubicBezTo>
                    <a:cubicBezTo>
                      <a:pt x="17150" y="13754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3" y="13870"/>
                    </a:cubicBezTo>
                    <a:cubicBezTo>
                      <a:pt x="24414" y="13870"/>
                      <a:pt x="23682" y="12021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7839090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0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2"/>
                      <a:pt x="2220" y="10682"/>
                    </a:cubicBezTo>
                    <a:cubicBezTo>
                      <a:pt x="2785" y="10682"/>
                      <a:pt x="3500" y="10448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0" y="11431"/>
                      <a:pt x="23489" y="9677"/>
                      <a:pt x="22481" y="9677"/>
                    </a:cubicBezTo>
                    <a:cubicBezTo>
                      <a:pt x="21754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9337344" y="6466178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10444027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9176067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19"/>
                      <a:pt x="396" y="6070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5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382"/>
                      <a:pt x="13119" y="3734"/>
                    </a:cubicBezTo>
                    <a:cubicBezTo>
                      <a:pt x="12350" y="2902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5602391" y="5489573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5296598" y="5706815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06"/>
                    </a:lnTo>
                    <a:cubicBezTo>
                      <a:pt x="7441" y="9014"/>
                      <a:pt x="7249" y="9065"/>
                      <a:pt x="7060" y="9065"/>
                    </a:cubicBezTo>
                    <a:cubicBezTo>
                      <a:pt x="6700" y="9065"/>
                      <a:pt x="6352" y="8880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4298045" y="4839367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3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4"/>
                      <a:pt x="6863" y="5411"/>
                      <a:pt x="7217" y="8080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6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4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3"/>
                    </a:cubicBezTo>
                    <a:cubicBezTo>
                      <a:pt x="26719" y="15130"/>
                      <a:pt x="26865" y="14421"/>
                      <a:pt x="26553" y="13503"/>
                    </a:cubicBezTo>
                    <a:lnTo>
                      <a:pt x="26553" y="13503"/>
                    </a:lnTo>
                    <a:cubicBezTo>
                      <a:pt x="26448" y="13566"/>
                      <a:pt x="26323" y="13649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22" y="10175"/>
                      <a:pt x="22654" y="10051"/>
                      <a:pt x="22462" y="10051"/>
                    </a:cubicBezTo>
                    <a:cubicBezTo>
                      <a:pt x="21630" y="10051"/>
                      <a:pt x="20326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26"/>
                    </a:cubicBezTo>
                    <a:cubicBezTo>
                      <a:pt x="16317" y="3818"/>
                      <a:pt x="16301" y="3814"/>
                      <a:pt x="16285" y="3814"/>
                    </a:cubicBezTo>
                    <a:cubicBezTo>
                      <a:pt x="15656" y="3814"/>
                      <a:pt x="14154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4341896" y="4654085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1"/>
                    </a:cubicBezTo>
                    <a:cubicBezTo>
                      <a:pt x="334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39" y="10683"/>
                    </a:cubicBezTo>
                    <a:cubicBezTo>
                      <a:pt x="2802" y="10683"/>
                      <a:pt x="3512" y="10448"/>
                      <a:pt x="3838" y="9389"/>
                    </a:cubicBezTo>
                    <a:cubicBezTo>
                      <a:pt x="4805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3" y="13596"/>
                      <a:pt x="14675" y="7959"/>
                      <a:pt x="15304" y="7959"/>
                    </a:cubicBezTo>
                    <a:cubicBezTo>
                      <a:pt x="15320" y="7959"/>
                      <a:pt x="15336" y="7963"/>
                      <a:pt x="15351" y="797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5" y="16499"/>
                      <a:pt x="20649" y="14196"/>
                      <a:pt x="21481" y="14196"/>
                    </a:cubicBezTo>
                    <a:cubicBezTo>
                      <a:pt x="21673" y="14196"/>
                      <a:pt x="21841" y="14320"/>
                      <a:pt x="21984" y="14624"/>
                    </a:cubicBezTo>
                    <a:cubicBezTo>
                      <a:pt x="22699" y="16162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4"/>
                      <a:pt x="25467" y="17711"/>
                      <a:pt x="25572" y="17648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1" y="11431"/>
                      <a:pt x="23503" y="9677"/>
                      <a:pt x="22489" y="9677"/>
                    </a:cubicBezTo>
                    <a:cubicBezTo>
                      <a:pt x="21758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5498911" y="5533379"/>
                <a:ext cx="889485" cy="578642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6" y="12760"/>
                      <a:pt x="2174" y="12945"/>
                      <a:pt x="2534" y="12945"/>
                    </a:cubicBezTo>
                    <a:cubicBezTo>
                      <a:pt x="2723" y="12945"/>
                      <a:pt x="2915" y="12894"/>
                      <a:pt x="308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99" y="1565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5841089" y="5248550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6947772" y="5424221"/>
                <a:ext cx="677831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5678828" y="4654174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40"/>
                      <a:pt x="418" y="6071"/>
                      <a:pt x="1232" y="6967"/>
                    </a:cubicBezTo>
                    <a:cubicBezTo>
                      <a:pt x="2023" y="7823"/>
                      <a:pt x="3171" y="8361"/>
                      <a:pt x="4451" y="8361"/>
                    </a:cubicBezTo>
                    <a:cubicBezTo>
                      <a:pt x="5666" y="8361"/>
                      <a:pt x="7001" y="7875"/>
                      <a:pt x="8261" y="6717"/>
                    </a:cubicBezTo>
                    <a:cubicBezTo>
                      <a:pt x="8913" y="6118"/>
                      <a:pt x="9523" y="5867"/>
                      <a:pt x="9976" y="5867"/>
                    </a:cubicBezTo>
                    <a:cubicBezTo>
                      <a:pt x="10233" y="5867"/>
                      <a:pt x="10440" y="5948"/>
                      <a:pt x="10576" y="6091"/>
                    </a:cubicBezTo>
                    <a:cubicBezTo>
                      <a:pt x="10930" y="6467"/>
                      <a:pt x="10743" y="7364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7"/>
                      <a:pt x="9970" y="2387"/>
                    </a:cubicBezTo>
                    <a:cubicBezTo>
                      <a:pt x="8695" y="2387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25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5807519" y="6282998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0"/>
                      <a:pt x="6469" y="15830"/>
                    </a:cubicBezTo>
                    <a:cubicBezTo>
                      <a:pt x="7092" y="15830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195"/>
                    </a:cubicBezTo>
                    <a:lnTo>
                      <a:pt x="16770" y="6195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59"/>
                    </a:cubicBezTo>
                    <a:cubicBezTo>
                      <a:pt x="3922" y="8218"/>
                      <a:pt x="2816" y="4630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5864244" y="6199811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491"/>
                      <a:pt x="2653" y="10079"/>
                      <a:pt x="3716" y="13520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56"/>
                    </a:cubicBezTo>
                    <a:cubicBezTo>
                      <a:pt x="16168" y="7451"/>
                      <a:pt x="17920" y="5469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7057778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6"/>
                    </a:cubicBezTo>
                    <a:cubicBezTo>
                      <a:pt x="27387" y="19961"/>
                      <a:pt x="27835" y="19909"/>
                      <a:pt x="28268" y="19909"/>
                    </a:cubicBezTo>
                    <a:cubicBezTo>
                      <a:pt x="28701" y="19909"/>
                      <a:pt x="29118" y="19961"/>
                      <a:pt x="29514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695" y="10555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70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8792854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9098646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7901536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6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03"/>
                      <a:pt x="16103" y="12650"/>
                      <a:pt x="16103" y="8208"/>
                    </a:cubicBezTo>
                    <a:cubicBezTo>
                      <a:pt x="16103" y="4662"/>
                      <a:pt x="13871" y="928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7251687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7795239" y="3621739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7839090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1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3"/>
                      <a:pt x="2220" y="10683"/>
                    </a:cubicBezTo>
                    <a:cubicBezTo>
                      <a:pt x="2785" y="10683"/>
                      <a:pt x="3500" y="10449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1" y="11434"/>
                      <a:pt x="23491" y="9690"/>
                      <a:pt x="22486" y="9690"/>
                    </a:cubicBezTo>
                    <a:cubicBezTo>
                      <a:pt x="21759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899610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9337344" y="4030922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10444027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8239959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7260091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9176067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40"/>
                      <a:pt x="396" y="6071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6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403"/>
                      <a:pt x="13119" y="3734"/>
                    </a:cubicBezTo>
                    <a:cubicBezTo>
                      <a:pt x="12350" y="2902"/>
                      <a:pt x="11227" y="2387"/>
                      <a:pt x="9959" y="2387"/>
                    </a:cubicBezTo>
                    <a:cubicBezTo>
                      <a:pt x="8684" y="2387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9303775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0"/>
                      <a:pt x="6474" y="15830"/>
                    </a:cubicBezTo>
                    <a:cubicBezTo>
                      <a:pt x="7094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7"/>
                      <a:pt x="9345" y="12848"/>
                    </a:cubicBezTo>
                    <a:cubicBezTo>
                      <a:pt x="8114" y="14003"/>
                      <a:pt x="7273" y="14431"/>
                      <a:pt x="6681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9360499" y="4982183"/>
                <a:ext cx="802007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492"/>
                      <a:pt x="2674" y="10079"/>
                      <a:pt x="3716" y="13521"/>
                    </a:cubicBezTo>
                    <a:cubicBezTo>
                      <a:pt x="4037" y="14552"/>
                      <a:pt x="4218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97" y="11038"/>
                      <a:pt x="13478" y="9954"/>
                      <a:pt x="15522" y="8077"/>
                    </a:cubicBezTo>
                    <a:cubicBezTo>
                      <a:pt x="15522" y="8077"/>
                      <a:pt x="15522" y="8056"/>
                      <a:pt x="15522" y="8056"/>
                    </a:cubicBezTo>
                    <a:cubicBezTo>
                      <a:pt x="16169" y="7451"/>
                      <a:pt x="17941" y="5469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5602391" y="3054317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5296598" y="3271559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6" y="9025"/>
                      <a:pt x="7261" y="9071"/>
                      <a:pt x="7078" y="9071"/>
                    </a:cubicBezTo>
                    <a:cubicBezTo>
                      <a:pt x="6712" y="9071"/>
                      <a:pt x="6355" y="8886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4298045" y="2404111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4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6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5498911" y="3098123"/>
                <a:ext cx="889485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9" y="12766"/>
                      <a:pt x="2186" y="12951"/>
                      <a:pt x="2546" y="12951"/>
                    </a:cubicBezTo>
                    <a:cubicBezTo>
                      <a:pt x="2726" y="12951"/>
                      <a:pt x="2907" y="12905"/>
                      <a:pt x="3066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99" y="1565"/>
                      <a:pt x="19711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5841089" y="2813294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6947772" y="2988965"/>
                <a:ext cx="677831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5678828" y="2218963"/>
                <a:ext cx="661068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6" extrusionOk="0">
                    <a:moveTo>
                      <a:pt x="2108" y="0"/>
                    </a:moveTo>
                    <a:cubicBezTo>
                      <a:pt x="960" y="1043"/>
                      <a:pt x="293" y="2273"/>
                      <a:pt x="147" y="3567"/>
                    </a:cubicBezTo>
                    <a:cubicBezTo>
                      <a:pt x="1" y="4839"/>
                      <a:pt x="418" y="6070"/>
                      <a:pt x="1232" y="6966"/>
                    </a:cubicBezTo>
                    <a:cubicBezTo>
                      <a:pt x="2023" y="7822"/>
                      <a:pt x="3171" y="8360"/>
                      <a:pt x="4451" y="8360"/>
                    </a:cubicBezTo>
                    <a:cubicBezTo>
                      <a:pt x="5666" y="8360"/>
                      <a:pt x="7001" y="7875"/>
                      <a:pt x="8261" y="6716"/>
                    </a:cubicBezTo>
                    <a:cubicBezTo>
                      <a:pt x="8913" y="6117"/>
                      <a:pt x="9523" y="5866"/>
                      <a:pt x="9976" y="5866"/>
                    </a:cubicBezTo>
                    <a:cubicBezTo>
                      <a:pt x="10233" y="5866"/>
                      <a:pt x="10440" y="5947"/>
                      <a:pt x="10576" y="6090"/>
                    </a:cubicBezTo>
                    <a:cubicBezTo>
                      <a:pt x="10930" y="6466"/>
                      <a:pt x="10743" y="7363"/>
                      <a:pt x="9721" y="8301"/>
                    </a:cubicBezTo>
                    <a:lnTo>
                      <a:pt x="12077" y="10846"/>
                    </a:lnTo>
                    <a:cubicBezTo>
                      <a:pt x="14789" y="8364"/>
                      <a:pt x="14643" y="5402"/>
                      <a:pt x="13120" y="3734"/>
                    </a:cubicBezTo>
                    <a:cubicBezTo>
                      <a:pt x="12361" y="2901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1"/>
                    </a:cubicBezTo>
                    <a:cubicBezTo>
                      <a:pt x="5353" y="4672"/>
                      <a:pt x="4833" y="4876"/>
                      <a:pt x="4432" y="4876"/>
                    </a:cubicBezTo>
                    <a:cubicBezTo>
                      <a:pt x="4159" y="4876"/>
                      <a:pt x="3940" y="4782"/>
                      <a:pt x="3797" y="4630"/>
                    </a:cubicBezTo>
                    <a:cubicBezTo>
                      <a:pt x="3693" y="4505"/>
                      <a:pt x="3568" y="4297"/>
                      <a:pt x="3609" y="3942"/>
                    </a:cubicBezTo>
                    <a:cubicBezTo>
                      <a:pt x="3651" y="3504"/>
                      <a:pt x="3964" y="3024"/>
                      <a:pt x="4464" y="2566"/>
                    </a:cubicBezTo>
                    <a:lnTo>
                      <a:pt x="210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5807519" y="3847742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5864244" y="3764555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7057778" y="1076833"/>
                <a:ext cx="1319276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24" extrusionOk="0">
                    <a:moveTo>
                      <a:pt x="17229" y="1"/>
                    </a:moveTo>
                    <a:cubicBezTo>
                      <a:pt x="16770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52" y="24070"/>
                    </a:lnTo>
                    <a:cubicBezTo>
                      <a:pt x="4339" y="23444"/>
                      <a:pt x="4568" y="22610"/>
                      <a:pt x="5194" y="22110"/>
                    </a:cubicBezTo>
                    <a:lnTo>
                      <a:pt x="14392" y="14747"/>
                    </a:lnTo>
                    <a:cubicBezTo>
                      <a:pt x="14708" y="14495"/>
                      <a:pt x="15066" y="14376"/>
                      <a:pt x="15402" y="14376"/>
                    </a:cubicBezTo>
                    <a:cubicBezTo>
                      <a:pt x="15929" y="14376"/>
                      <a:pt x="16404" y="14670"/>
                      <a:pt x="16582" y="15206"/>
                    </a:cubicBezTo>
                    <a:lnTo>
                      <a:pt x="18063" y="19815"/>
                    </a:lnTo>
                    <a:cubicBezTo>
                      <a:pt x="1827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583" y="34123"/>
                    </a:lnTo>
                    <a:lnTo>
                      <a:pt x="19627" y="31975"/>
                    </a:lnTo>
                    <a:cubicBezTo>
                      <a:pt x="19148" y="30745"/>
                      <a:pt x="18877" y="29389"/>
                      <a:pt x="18877" y="28096"/>
                    </a:cubicBezTo>
                    <a:cubicBezTo>
                      <a:pt x="18877" y="23653"/>
                      <a:pt x="22610" y="21108"/>
                      <a:pt x="26928" y="20045"/>
                    </a:cubicBezTo>
                    <a:cubicBezTo>
                      <a:pt x="27387" y="19940"/>
                      <a:pt x="27835" y="19888"/>
                      <a:pt x="28268" y="19888"/>
                    </a:cubicBezTo>
                    <a:cubicBezTo>
                      <a:pt x="28701" y="19888"/>
                      <a:pt x="29118" y="19940"/>
                      <a:pt x="29514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695" y="10534"/>
                    </a:cubicBezTo>
                    <a:lnTo>
                      <a:pt x="21672" y="7238"/>
                    </a:lnTo>
                    <a:cubicBezTo>
                      <a:pt x="21338" y="7947"/>
                      <a:pt x="21025" y="8782"/>
                      <a:pt x="20733" y="9678"/>
                    </a:cubicBezTo>
                    <a:cubicBezTo>
                      <a:pt x="20395" y="10738"/>
                      <a:pt x="19687" y="10972"/>
                      <a:pt x="19127" y="10972"/>
                    </a:cubicBezTo>
                    <a:cubicBezTo>
                      <a:pt x="18684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63" y="6821"/>
                      <a:pt x="17729" y="6404"/>
                    </a:cubicBezTo>
                    <a:cubicBezTo>
                      <a:pt x="17750" y="6153"/>
                      <a:pt x="17813" y="5861"/>
                      <a:pt x="17917" y="5549"/>
                    </a:cubicBezTo>
                    <a:cubicBezTo>
                      <a:pt x="18147" y="4819"/>
                      <a:pt x="18501" y="3859"/>
                      <a:pt x="19002" y="2879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8792854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9098646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10444027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816"/>
                    </a:lnTo>
                    <a:cubicBezTo>
                      <a:pt x="5236" y="18816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8239959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7260091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9303775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8"/>
                      <a:pt x="9345" y="12848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9360499" y="2546927"/>
                <a:ext cx="802007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512"/>
                      <a:pt x="2674" y="10079"/>
                      <a:pt x="3716" y="13521"/>
                    </a:cubicBezTo>
                    <a:cubicBezTo>
                      <a:pt x="4037" y="14565"/>
                      <a:pt x="4218" y="16297"/>
                      <a:pt x="5407" y="16297"/>
                    </a:cubicBezTo>
                    <a:cubicBezTo>
                      <a:pt x="5999" y="16297"/>
                      <a:pt x="6842" y="15867"/>
                      <a:pt x="8076" y="14709"/>
                    </a:cubicBezTo>
                    <a:cubicBezTo>
                      <a:pt x="11997" y="11039"/>
                      <a:pt x="13478" y="9954"/>
                      <a:pt x="15522" y="8077"/>
                    </a:cubicBezTo>
                    <a:cubicBezTo>
                      <a:pt x="16169" y="7451"/>
                      <a:pt x="17941" y="5470"/>
                      <a:pt x="15313" y="4656"/>
                    </a:cubicBezTo>
                    <a:cubicBezTo>
                      <a:pt x="14959" y="4552"/>
                      <a:pt x="14396" y="4364"/>
                      <a:pt x="13686" y="4114"/>
                    </a:cubicBezTo>
                    <a:cubicBezTo>
                      <a:pt x="11038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5207064" y="7522216"/>
                <a:ext cx="238743" cy="142504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3188" extrusionOk="0">
                    <a:moveTo>
                      <a:pt x="3134" y="1"/>
                    </a:moveTo>
                    <a:cubicBezTo>
                      <a:pt x="2422" y="1"/>
                      <a:pt x="1467" y="860"/>
                      <a:pt x="1" y="3188"/>
                    </a:cubicBezTo>
                    <a:lnTo>
                      <a:pt x="5340" y="3188"/>
                    </a:lnTo>
                    <a:cubicBezTo>
                      <a:pt x="4610" y="1560"/>
                      <a:pt x="4093" y="1"/>
                      <a:pt x="3134" y="1"/>
                    </a:cubicBezTo>
                    <a:close/>
                  </a:path>
                </a:pathLst>
              </a:custGeom>
              <a:solidFill>
                <a:srgbClr val="F1BA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5678828" y="7089430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19"/>
                      <a:pt x="418" y="6070"/>
                      <a:pt x="1232" y="6967"/>
                    </a:cubicBezTo>
                    <a:cubicBezTo>
                      <a:pt x="2019" y="7819"/>
                      <a:pt x="3160" y="8350"/>
                      <a:pt x="4432" y="8350"/>
                    </a:cubicBezTo>
                    <a:cubicBezTo>
                      <a:pt x="5652" y="8350"/>
                      <a:pt x="6994" y="7861"/>
                      <a:pt x="8261" y="6696"/>
                    </a:cubicBezTo>
                    <a:cubicBezTo>
                      <a:pt x="8910" y="6113"/>
                      <a:pt x="9518" y="5866"/>
                      <a:pt x="9971" y="5866"/>
                    </a:cubicBezTo>
                    <a:cubicBezTo>
                      <a:pt x="10231" y="5866"/>
                      <a:pt x="10439" y="5947"/>
                      <a:pt x="10576" y="6091"/>
                    </a:cubicBezTo>
                    <a:cubicBezTo>
                      <a:pt x="10930" y="6467"/>
                      <a:pt x="10743" y="7343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04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8792854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4" y="8906"/>
                    </a:lnTo>
                    <a:cubicBezTo>
                      <a:pt x="7441" y="9014"/>
                      <a:pt x="7252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1" y="6654"/>
                    </a:lnTo>
                    <a:lnTo>
                      <a:pt x="1" y="15539"/>
                    </a:lnTo>
                    <a:lnTo>
                      <a:pt x="3129" y="16561"/>
                    </a:lnTo>
                    <a:lnTo>
                      <a:pt x="12453" y="16561"/>
                    </a:lnTo>
                    <a:cubicBezTo>
                      <a:pt x="12307" y="16144"/>
                      <a:pt x="12161" y="15706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899610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6"/>
                    </a:lnTo>
                    <a:cubicBezTo>
                      <a:pt x="105" y="8948"/>
                      <a:pt x="0" y="9512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5" y="12945"/>
                      <a:pt x="2894" y="12894"/>
                      <a:pt x="306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7260091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9" y="1"/>
                    </a:moveTo>
                    <a:lnTo>
                      <a:pt x="1" y="6049"/>
                    </a:lnTo>
                    <a:lnTo>
                      <a:pt x="2399" y="6529"/>
                    </a:lnTo>
                    <a:lnTo>
                      <a:pt x="7134" y="6529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9303775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731" y="2816"/>
                      <a:pt x="877" y="3254"/>
                      <a:pt x="1023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9360499" y="7417439"/>
                <a:ext cx="741394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6" h="5532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692" y="3446"/>
                      <a:pt x="1005" y="4510"/>
                      <a:pt x="1318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3560585" y="-104409"/>
                <a:ext cx="1320214" cy="1488957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3310" extrusionOk="0">
                    <a:moveTo>
                      <a:pt x="16624" y="0"/>
                    </a:moveTo>
                    <a:cubicBezTo>
                      <a:pt x="13558" y="3963"/>
                      <a:pt x="0" y="20461"/>
                      <a:pt x="0" y="20461"/>
                    </a:cubicBezTo>
                    <a:lnTo>
                      <a:pt x="5131" y="24216"/>
                    </a:lnTo>
                    <a:lnTo>
                      <a:pt x="4672" y="23256"/>
                    </a:lnTo>
                    <a:cubicBezTo>
                      <a:pt x="4360" y="22630"/>
                      <a:pt x="4589" y="21796"/>
                      <a:pt x="5215" y="21296"/>
                    </a:cubicBezTo>
                    <a:lnTo>
                      <a:pt x="14413" y="13933"/>
                    </a:lnTo>
                    <a:cubicBezTo>
                      <a:pt x="14729" y="13681"/>
                      <a:pt x="15083" y="13562"/>
                      <a:pt x="15415" y="13562"/>
                    </a:cubicBezTo>
                    <a:cubicBezTo>
                      <a:pt x="15937" y="13562"/>
                      <a:pt x="16404" y="13856"/>
                      <a:pt x="16582" y="14392"/>
                    </a:cubicBezTo>
                    <a:lnTo>
                      <a:pt x="18084" y="19001"/>
                    </a:lnTo>
                    <a:cubicBezTo>
                      <a:pt x="18292" y="19669"/>
                      <a:pt x="17980" y="20440"/>
                      <a:pt x="17354" y="20878"/>
                    </a:cubicBezTo>
                    <a:lnTo>
                      <a:pt x="8698" y="26823"/>
                    </a:lnTo>
                    <a:lnTo>
                      <a:pt x="17604" y="33310"/>
                    </a:lnTo>
                    <a:lnTo>
                      <a:pt x="19648" y="31161"/>
                    </a:lnTo>
                    <a:cubicBezTo>
                      <a:pt x="19148" y="29931"/>
                      <a:pt x="18897" y="28575"/>
                      <a:pt x="18897" y="27282"/>
                    </a:cubicBezTo>
                    <a:cubicBezTo>
                      <a:pt x="18897" y="22839"/>
                      <a:pt x="22631" y="20294"/>
                      <a:pt x="26948" y="19231"/>
                    </a:cubicBezTo>
                    <a:cubicBezTo>
                      <a:pt x="27397" y="19126"/>
                      <a:pt x="27840" y="19074"/>
                      <a:pt x="28273" y="19074"/>
                    </a:cubicBezTo>
                    <a:cubicBezTo>
                      <a:pt x="28706" y="19074"/>
                      <a:pt x="29128" y="19126"/>
                      <a:pt x="29535" y="19231"/>
                    </a:cubicBezTo>
                    <a:lnTo>
                      <a:pt x="25614" y="12848"/>
                    </a:lnTo>
                    <a:cubicBezTo>
                      <a:pt x="24404" y="12348"/>
                      <a:pt x="23882" y="11138"/>
                      <a:pt x="23715" y="9720"/>
                    </a:cubicBezTo>
                    <a:lnTo>
                      <a:pt x="21671" y="6424"/>
                    </a:lnTo>
                    <a:cubicBezTo>
                      <a:pt x="21359" y="7133"/>
                      <a:pt x="21025" y="7968"/>
                      <a:pt x="20754" y="8864"/>
                    </a:cubicBezTo>
                    <a:cubicBezTo>
                      <a:pt x="20416" y="9924"/>
                      <a:pt x="19701" y="10158"/>
                      <a:pt x="19136" y="10158"/>
                    </a:cubicBezTo>
                    <a:cubicBezTo>
                      <a:pt x="18688" y="10158"/>
                      <a:pt x="18334" y="10012"/>
                      <a:pt x="18334" y="10012"/>
                    </a:cubicBezTo>
                    <a:cubicBezTo>
                      <a:pt x="18334" y="10012"/>
                      <a:pt x="16499" y="9448"/>
                      <a:pt x="17333" y="6716"/>
                    </a:cubicBezTo>
                    <a:cubicBezTo>
                      <a:pt x="17437" y="6382"/>
                      <a:pt x="17583" y="6007"/>
                      <a:pt x="17729" y="5590"/>
                    </a:cubicBezTo>
                    <a:cubicBezTo>
                      <a:pt x="17771" y="5340"/>
                      <a:pt x="17834" y="5048"/>
                      <a:pt x="17917" y="4735"/>
                    </a:cubicBezTo>
                    <a:cubicBezTo>
                      <a:pt x="18146" y="4005"/>
                      <a:pt x="18522" y="3045"/>
                      <a:pt x="19002" y="2065"/>
                    </a:cubicBezTo>
                    <a:lnTo>
                      <a:pt x="1775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4405280" y="748199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24"/>
                      <a:pt x="16102" y="12650"/>
                      <a:pt x="16102" y="8208"/>
                    </a:cubicBezTo>
                    <a:cubicBezTo>
                      <a:pt x="16102" y="4662"/>
                      <a:pt x="13850" y="949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3755432" y="501813"/>
                <a:ext cx="622850" cy="616637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95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36"/>
                    </a:lnTo>
                    <a:cubicBezTo>
                      <a:pt x="2217" y="13564"/>
                      <a:pt x="2630" y="13795"/>
                      <a:pt x="3089" y="13795"/>
                    </a:cubicBezTo>
                    <a:cubicBezTo>
                      <a:pt x="3389" y="13795"/>
                      <a:pt x="3708" y="13696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4341896" y="-104409"/>
                <a:ext cx="1205514" cy="693565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5516" extrusionOk="0">
                    <a:moveTo>
                      <a:pt x="2816" y="0"/>
                    </a:moveTo>
                    <a:cubicBezTo>
                      <a:pt x="2336" y="647"/>
                      <a:pt x="1898" y="1356"/>
                      <a:pt x="1523" y="2065"/>
                    </a:cubicBezTo>
                    <a:cubicBezTo>
                      <a:pt x="1043" y="3045"/>
                      <a:pt x="667" y="4005"/>
                      <a:pt x="438" y="4735"/>
                    </a:cubicBezTo>
                    <a:cubicBezTo>
                      <a:pt x="355" y="5048"/>
                      <a:pt x="292" y="5340"/>
                      <a:pt x="250" y="5590"/>
                    </a:cubicBezTo>
                    <a:cubicBezTo>
                      <a:pt x="0" y="7592"/>
                      <a:pt x="1439" y="8051"/>
                      <a:pt x="1439" y="8051"/>
                    </a:cubicBezTo>
                    <a:cubicBezTo>
                      <a:pt x="1439" y="8051"/>
                      <a:pt x="1782" y="8189"/>
                      <a:pt x="2220" y="8189"/>
                    </a:cubicBezTo>
                    <a:cubicBezTo>
                      <a:pt x="2788" y="8189"/>
                      <a:pt x="3517" y="7956"/>
                      <a:pt x="3859" y="6883"/>
                    </a:cubicBezTo>
                    <a:cubicBezTo>
                      <a:pt x="4806" y="3901"/>
                      <a:pt x="6122" y="1639"/>
                      <a:pt x="6813" y="1639"/>
                    </a:cubicBezTo>
                    <a:cubicBezTo>
                      <a:pt x="6837" y="1639"/>
                      <a:pt x="6860" y="1642"/>
                      <a:pt x="6883" y="1648"/>
                    </a:cubicBezTo>
                    <a:cubicBezTo>
                      <a:pt x="7571" y="1815"/>
                      <a:pt x="5048" y="9886"/>
                      <a:pt x="9031" y="10971"/>
                    </a:cubicBezTo>
                    <a:cubicBezTo>
                      <a:pt x="9326" y="11053"/>
                      <a:pt x="9607" y="11090"/>
                      <a:pt x="9877" y="11090"/>
                    </a:cubicBezTo>
                    <a:cubicBezTo>
                      <a:pt x="13168" y="11090"/>
                      <a:pt x="14671" y="5472"/>
                      <a:pt x="15301" y="5472"/>
                    </a:cubicBezTo>
                    <a:cubicBezTo>
                      <a:pt x="15318" y="5472"/>
                      <a:pt x="15335" y="5477"/>
                      <a:pt x="15351" y="5486"/>
                    </a:cubicBezTo>
                    <a:cubicBezTo>
                      <a:pt x="16165" y="5903"/>
                      <a:pt x="14100" y="13078"/>
                      <a:pt x="16770" y="13891"/>
                    </a:cubicBezTo>
                    <a:cubicBezTo>
                      <a:pt x="17007" y="13962"/>
                      <a:pt x="17236" y="13993"/>
                      <a:pt x="17457" y="13993"/>
                    </a:cubicBezTo>
                    <a:cubicBezTo>
                      <a:pt x="19341" y="13993"/>
                      <a:pt x="20643" y="11702"/>
                      <a:pt x="21475" y="11702"/>
                    </a:cubicBezTo>
                    <a:cubicBezTo>
                      <a:pt x="21670" y="11702"/>
                      <a:pt x="21839" y="11828"/>
                      <a:pt x="21984" y="12139"/>
                    </a:cubicBezTo>
                    <a:cubicBezTo>
                      <a:pt x="22699" y="13659"/>
                      <a:pt x="23430" y="15516"/>
                      <a:pt x="24596" y="15516"/>
                    </a:cubicBezTo>
                    <a:cubicBezTo>
                      <a:pt x="24790" y="15516"/>
                      <a:pt x="24997" y="15464"/>
                      <a:pt x="25217" y="15351"/>
                    </a:cubicBezTo>
                    <a:cubicBezTo>
                      <a:pt x="25342" y="15289"/>
                      <a:pt x="25467" y="15205"/>
                      <a:pt x="25572" y="15143"/>
                    </a:cubicBezTo>
                    <a:cubicBezTo>
                      <a:pt x="26969" y="14183"/>
                      <a:pt x="25864" y="12932"/>
                      <a:pt x="24821" y="10658"/>
                    </a:cubicBezTo>
                    <a:cubicBezTo>
                      <a:pt x="24022" y="8928"/>
                      <a:pt x="23504" y="7184"/>
                      <a:pt x="22494" y="7184"/>
                    </a:cubicBezTo>
                    <a:cubicBezTo>
                      <a:pt x="21763" y="7184"/>
                      <a:pt x="20773" y="8099"/>
                      <a:pt x="19231" y="10596"/>
                    </a:cubicBezTo>
                    <a:cubicBezTo>
                      <a:pt x="19231" y="10596"/>
                      <a:pt x="20169" y="1981"/>
                      <a:pt x="17249" y="1293"/>
                    </a:cubicBezTo>
                    <a:cubicBezTo>
                      <a:pt x="17102" y="1258"/>
                      <a:pt x="16952" y="1241"/>
                      <a:pt x="16801" y="1241"/>
                    </a:cubicBezTo>
                    <a:cubicBezTo>
                      <a:pt x="13937" y="1241"/>
                      <a:pt x="10512" y="7300"/>
                      <a:pt x="10512" y="7300"/>
                    </a:cubicBezTo>
                    <a:cubicBezTo>
                      <a:pt x="10512" y="7300"/>
                      <a:pt x="11513" y="2899"/>
                      <a:pt x="104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4743704" y="1793553"/>
                <a:ext cx="315358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43" y="0"/>
                    </a:moveTo>
                    <a:cubicBezTo>
                      <a:pt x="3881" y="0"/>
                      <a:pt x="3819" y="2"/>
                      <a:pt x="3755" y="6"/>
                    </a:cubicBezTo>
                    <a:cubicBezTo>
                      <a:pt x="1732" y="131"/>
                      <a:pt x="1" y="1654"/>
                      <a:pt x="939" y="3969"/>
                    </a:cubicBezTo>
                    <a:cubicBezTo>
                      <a:pt x="1465" y="5249"/>
                      <a:pt x="2488" y="5754"/>
                      <a:pt x="3520" y="5754"/>
                    </a:cubicBezTo>
                    <a:cubicBezTo>
                      <a:pt x="4742" y="5754"/>
                      <a:pt x="5974" y="5046"/>
                      <a:pt x="6404" y="4073"/>
                    </a:cubicBezTo>
                    <a:cubicBezTo>
                      <a:pt x="7054" y="2651"/>
                      <a:pt x="6279" y="0"/>
                      <a:pt x="39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3762897" y="1284733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908087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7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24"/>
                      <a:pt x="16102" y="12650"/>
                      <a:pt x="16102" y="8208"/>
                    </a:cubicBezTo>
                    <a:cubicBezTo>
                      <a:pt x="16102" y="4662"/>
                      <a:pt x="13871" y="949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801790" y="1186483"/>
                <a:ext cx="1199972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9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77" y="6317"/>
                      <a:pt x="3748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39" y="5494"/>
                      <a:pt x="5173" y="4785"/>
                    </a:cubicBezTo>
                    <a:cubicBezTo>
                      <a:pt x="5926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99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8" y="15130"/>
                      <a:pt x="26844" y="14421"/>
                      <a:pt x="26531" y="13504"/>
                    </a:cubicBezTo>
                    <a:lnTo>
                      <a:pt x="26531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59" y="13825"/>
                      <a:pt x="25756" y="13877"/>
                      <a:pt x="25564" y="13877"/>
                    </a:cubicBezTo>
                    <a:cubicBezTo>
                      <a:pt x="24410" y="13877"/>
                      <a:pt x="23677" y="12020"/>
                      <a:pt x="22944" y="10500"/>
                    </a:cubicBezTo>
                    <a:cubicBezTo>
                      <a:pt x="22799" y="10189"/>
                      <a:pt x="22631" y="10063"/>
                      <a:pt x="22436" y="10063"/>
                    </a:cubicBezTo>
                    <a:cubicBezTo>
                      <a:pt x="21609" y="10063"/>
                      <a:pt x="20315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5" y="3838"/>
                      <a:pt x="16298" y="3833"/>
                      <a:pt x="16280" y="3833"/>
                    </a:cubicBezTo>
                    <a:cubicBezTo>
                      <a:pt x="15633" y="3833"/>
                      <a:pt x="14146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845596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1" y="0"/>
                    </a:moveTo>
                    <a:cubicBezTo>
                      <a:pt x="4529" y="0"/>
                      <a:pt x="2664" y="2324"/>
                      <a:pt x="1523" y="4570"/>
                    </a:cubicBezTo>
                    <a:cubicBezTo>
                      <a:pt x="1023" y="5550"/>
                      <a:pt x="668" y="6510"/>
                      <a:pt x="439" y="7240"/>
                    </a:cubicBezTo>
                    <a:cubicBezTo>
                      <a:pt x="334" y="7552"/>
                      <a:pt x="272" y="7844"/>
                      <a:pt x="251" y="8095"/>
                    </a:cubicBezTo>
                    <a:cubicBezTo>
                      <a:pt x="1" y="10097"/>
                      <a:pt x="1419" y="10556"/>
                      <a:pt x="1419" y="10556"/>
                    </a:cubicBezTo>
                    <a:cubicBezTo>
                      <a:pt x="1419" y="10556"/>
                      <a:pt x="1762" y="10694"/>
                      <a:pt x="2200" y="10694"/>
                    </a:cubicBezTo>
                    <a:cubicBezTo>
                      <a:pt x="2768" y="10694"/>
                      <a:pt x="3497" y="10461"/>
                      <a:pt x="3839" y="9388"/>
                    </a:cubicBezTo>
                    <a:cubicBezTo>
                      <a:pt x="4786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4" y="4153"/>
                    </a:cubicBezTo>
                    <a:cubicBezTo>
                      <a:pt x="7551" y="4299"/>
                      <a:pt x="5048" y="12371"/>
                      <a:pt x="9032" y="13476"/>
                    </a:cubicBezTo>
                    <a:cubicBezTo>
                      <a:pt x="9326" y="13558"/>
                      <a:pt x="9608" y="13595"/>
                      <a:pt x="9877" y="13595"/>
                    </a:cubicBezTo>
                    <a:cubicBezTo>
                      <a:pt x="13166" y="13595"/>
                      <a:pt x="14653" y="7977"/>
                      <a:pt x="15300" y="7977"/>
                    </a:cubicBezTo>
                    <a:cubicBezTo>
                      <a:pt x="15318" y="7977"/>
                      <a:pt x="15335" y="7982"/>
                      <a:pt x="15352" y="7991"/>
                    </a:cubicBezTo>
                    <a:cubicBezTo>
                      <a:pt x="16145" y="8408"/>
                      <a:pt x="14080" y="15583"/>
                      <a:pt x="16749" y="16396"/>
                    </a:cubicBezTo>
                    <a:cubicBezTo>
                      <a:pt x="16989" y="16467"/>
                      <a:pt x="17219" y="16498"/>
                      <a:pt x="17442" y="16498"/>
                    </a:cubicBezTo>
                    <a:cubicBezTo>
                      <a:pt x="19335" y="16498"/>
                      <a:pt x="20629" y="14207"/>
                      <a:pt x="21456" y="14207"/>
                    </a:cubicBezTo>
                    <a:cubicBezTo>
                      <a:pt x="21651" y="14207"/>
                      <a:pt x="21819" y="14333"/>
                      <a:pt x="21964" y="14644"/>
                    </a:cubicBezTo>
                    <a:cubicBezTo>
                      <a:pt x="22697" y="16164"/>
                      <a:pt x="23430" y="18021"/>
                      <a:pt x="24584" y="18021"/>
                    </a:cubicBezTo>
                    <a:cubicBezTo>
                      <a:pt x="24776" y="18021"/>
                      <a:pt x="24979" y="17969"/>
                      <a:pt x="25197" y="17856"/>
                    </a:cubicBezTo>
                    <a:cubicBezTo>
                      <a:pt x="25343" y="17794"/>
                      <a:pt x="25447" y="17710"/>
                      <a:pt x="25551" y="17648"/>
                    </a:cubicBezTo>
                    <a:cubicBezTo>
                      <a:pt x="26949" y="16688"/>
                      <a:pt x="25843" y="15437"/>
                      <a:pt x="24801" y="13163"/>
                    </a:cubicBezTo>
                    <a:cubicBezTo>
                      <a:pt x="24002" y="11433"/>
                      <a:pt x="23491" y="9689"/>
                      <a:pt x="22487" y="9689"/>
                    </a:cubicBezTo>
                    <a:cubicBezTo>
                      <a:pt x="21760" y="9689"/>
                      <a:pt x="20773" y="10604"/>
                      <a:pt x="19232" y="13101"/>
                    </a:cubicBezTo>
                    <a:cubicBezTo>
                      <a:pt x="19232" y="13101"/>
                      <a:pt x="20170" y="4486"/>
                      <a:pt x="17229" y="3798"/>
                    </a:cubicBezTo>
                    <a:cubicBezTo>
                      <a:pt x="17082" y="3763"/>
                      <a:pt x="16932" y="3746"/>
                      <a:pt x="16781" y="3746"/>
                    </a:cubicBezTo>
                    <a:cubicBezTo>
                      <a:pt x="13917" y="3746"/>
                      <a:pt x="10492" y="9805"/>
                      <a:pt x="10492" y="9805"/>
                    </a:cubicBezTo>
                    <a:cubicBezTo>
                      <a:pt x="10492" y="9805"/>
                      <a:pt x="12432" y="1379"/>
                      <a:pt x="8198" y="169"/>
                    </a:cubicBezTo>
                    <a:cubicBezTo>
                      <a:pt x="7791" y="54"/>
                      <a:pt x="7399" y="0"/>
                      <a:pt x="70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200265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58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2343895" y="1595666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2182573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60" y="1043"/>
                      <a:pt x="272" y="2274"/>
                      <a:pt x="147" y="3567"/>
                    </a:cubicBezTo>
                    <a:cubicBezTo>
                      <a:pt x="1" y="4839"/>
                      <a:pt x="397" y="6070"/>
                      <a:pt x="1231" y="6966"/>
                    </a:cubicBezTo>
                    <a:cubicBezTo>
                      <a:pt x="2012" y="7822"/>
                      <a:pt x="3160" y="8360"/>
                      <a:pt x="4443" y="8360"/>
                    </a:cubicBezTo>
                    <a:cubicBezTo>
                      <a:pt x="5661" y="8360"/>
                      <a:pt x="7000" y="7875"/>
                      <a:pt x="8260" y="6716"/>
                    </a:cubicBezTo>
                    <a:cubicBezTo>
                      <a:pt x="8899" y="6117"/>
                      <a:pt x="9513" y="5866"/>
                      <a:pt x="9965" y="5866"/>
                    </a:cubicBezTo>
                    <a:cubicBezTo>
                      <a:pt x="10222" y="5866"/>
                      <a:pt x="10426" y="5947"/>
                      <a:pt x="10555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8" y="8364"/>
                      <a:pt x="14643" y="5402"/>
                      <a:pt x="13120" y="3734"/>
                    </a:cubicBezTo>
                    <a:cubicBezTo>
                      <a:pt x="12350" y="2901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1"/>
                    </a:cubicBezTo>
                    <a:cubicBezTo>
                      <a:pt x="5332" y="4672"/>
                      <a:pt x="4820" y="4876"/>
                      <a:pt x="4424" y="4876"/>
                    </a:cubicBezTo>
                    <a:cubicBezTo>
                      <a:pt x="4155" y="4876"/>
                      <a:pt x="3940" y="4782"/>
                      <a:pt x="3797" y="4630"/>
                    </a:cubicBezTo>
                    <a:cubicBezTo>
                      <a:pt x="3672" y="4505"/>
                      <a:pt x="3546" y="4297"/>
                      <a:pt x="3588" y="3942"/>
                    </a:cubicBezTo>
                    <a:cubicBezTo>
                      <a:pt x="3630" y="3504"/>
                      <a:pt x="3943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-45722" y="553709"/>
                <a:ext cx="677876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81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816"/>
                    </a:lnTo>
                    <a:cubicBezTo>
                      <a:pt x="5236" y="18816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478251" y="-104409"/>
                <a:ext cx="463450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6070" extrusionOk="0">
                    <a:moveTo>
                      <a:pt x="1" y="0"/>
                    </a:moveTo>
                    <a:lnTo>
                      <a:pt x="8323" y="6070"/>
                    </a:lnTo>
                    <a:lnTo>
                      <a:pt x="10367" y="3921"/>
                    </a:lnTo>
                    <a:cubicBezTo>
                      <a:pt x="9887" y="2691"/>
                      <a:pt x="9616" y="1335"/>
                      <a:pt x="9616" y="42"/>
                    </a:cubicBezTo>
                    <a:cubicBezTo>
                      <a:pt x="9616" y="21"/>
                      <a:pt x="9616" y="21"/>
                      <a:pt x="96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1799405" y="-104409"/>
                <a:ext cx="1378012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8" h="13850" extrusionOk="0">
                    <a:moveTo>
                      <a:pt x="11847" y="0"/>
                    </a:moveTo>
                    <a:lnTo>
                      <a:pt x="7613" y="2732"/>
                    </a:lnTo>
                    <a:cubicBezTo>
                      <a:pt x="7442" y="2839"/>
                      <a:pt x="7255" y="2890"/>
                      <a:pt x="7070" y="2890"/>
                    </a:cubicBezTo>
                    <a:cubicBezTo>
                      <a:pt x="6713" y="2890"/>
                      <a:pt x="6366" y="2700"/>
                      <a:pt x="6174" y="2357"/>
                    </a:cubicBezTo>
                    <a:lnTo>
                      <a:pt x="5110" y="459"/>
                    </a:lnTo>
                    <a:lnTo>
                      <a:pt x="0" y="9365"/>
                    </a:lnTo>
                    <a:lnTo>
                      <a:pt x="13725" y="13849"/>
                    </a:lnTo>
                    <a:cubicBezTo>
                      <a:pt x="13182" y="12369"/>
                      <a:pt x="12619" y="10825"/>
                      <a:pt x="11993" y="9073"/>
                    </a:cubicBezTo>
                    <a:cubicBezTo>
                      <a:pt x="11430" y="7467"/>
                      <a:pt x="11847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1" y="6174"/>
                      <a:pt x="23736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908087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cubicBezTo>
                      <a:pt x="0" y="1335"/>
                      <a:pt x="271" y="2691"/>
                      <a:pt x="751" y="3921"/>
                    </a:cubicBezTo>
                    <a:cubicBezTo>
                      <a:pt x="1728" y="6407"/>
                      <a:pt x="3622" y="8386"/>
                      <a:pt x="6246" y="8386"/>
                    </a:cubicBezTo>
                    <a:cubicBezTo>
                      <a:pt x="6814" y="8386"/>
                      <a:pt x="7416" y="8293"/>
                      <a:pt x="8051" y="8093"/>
                    </a:cubicBezTo>
                    <a:cubicBezTo>
                      <a:pt x="12285" y="6758"/>
                      <a:pt x="16102" y="4484"/>
                      <a:pt x="16102" y="42"/>
                    </a:cubicBezTo>
                    <a:cubicBezTo>
                      <a:pt x="16102" y="21"/>
                      <a:pt x="16102" y="21"/>
                      <a:pt x="161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373832" y="-104409"/>
                <a:ext cx="47605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10" extrusionOk="0">
                    <a:moveTo>
                      <a:pt x="1" y="0"/>
                    </a:moveTo>
                    <a:cubicBezTo>
                      <a:pt x="157" y="73"/>
                      <a:pt x="335" y="110"/>
                      <a:pt x="517" y="110"/>
                    </a:cubicBezTo>
                    <a:cubicBezTo>
                      <a:pt x="700" y="110"/>
                      <a:pt x="887" y="73"/>
                      <a:pt x="1065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2015708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1" y="459"/>
                    </a:lnTo>
                    <a:lnTo>
                      <a:pt x="1335" y="2357"/>
                    </a:lnTo>
                    <a:cubicBezTo>
                      <a:pt x="1527" y="2700"/>
                      <a:pt x="1874" y="2890"/>
                      <a:pt x="2231" y="2890"/>
                    </a:cubicBezTo>
                    <a:cubicBezTo>
                      <a:pt x="2416" y="2890"/>
                      <a:pt x="2603" y="2839"/>
                      <a:pt x="2774" y="2732"/>
                    </a:cubicBezTo>
                    <a:lnTo>
                      <a:pt x="70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3604391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4" y="6299"/>
                    </a:lnTo>
                    <a:cubicBezTo>
                      <a:pt x="1794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1246510" y="575925"/>
                <a:ext cx="315359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5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266642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2310326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4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45" y="9178"/>
                      <a:pt x="9344" y="12849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2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2367095" y="112029"/>
                <a:ext cx="801024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20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4" y="1999"/>
                      <a:pt x="315" y="2145"/>
                      <a:pt x="378" y="2312"/>
                    </a:cubicBezTo>
                    <a:cubicBezTo>
                      <a:pt x="1567" y="6505"/>
                      <a:pt x="2672" y="10071"/>
                      <a:pt x="3715" y="13513"/>
                    </a:cubicBezTo>
                    <a:cubicBezTo>
                      <a:pt x="4035" y="14557"/>
                      <a:pt x="4216" y="16289"/>
                      <a:pt x="5406" y="16289"/>
                    </a:cubicBezTo>
                    <a:cubicBezTo>
                      <a:pt x="5998" y="16289"/>
                      <a:pt x="6840" y="15859"/>
                      <a:pt x="8074" y="14702"/>
                    </a:cubicBezTo>
                    <a:cubicBezTo>
                      <a:pt x="11975" y="11031"/>
                      <a:pt x="13477" y="9967"/>
                      <a:pt x="15521" y="8069"/>
                    </a:cubicBezTo>
                    <a:cubicBezTo>
                      <a:pt x="16167" y="7443"/>
                      <a:pt x="17919" y="5462"/>
                      <a:pt x="15312" y="4669"/>
                    </a:cubicBezTo>
                    <a:cubicBezTo>
                      <a:pt x="14957" y="4544"/>
                      <a:pt x="14394" y="4356"/>
                      <a:pt x="13685" y="4106"/>
                    </a:cubicBezTo>
                    <a:cubicBezTo>
                      <a:pt x="11036" y="3126"/>
                      <a:pt x="6301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3560585" y="4728779"/>
                <a:ext cx="1320214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45" extrusionOk="0">
                    <a:moveTo>
                      <a:pt x="17229" y="1"/>
                    </a:moveTo>
                    <a:cubicBezTo>
                      <a:pt x="16791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72" y="24091"/>
                    </a:lnTo>
                    <a:cubicBezTo>
                      <a:pt x="4360" y="23465"/>
                      <a:pt x="4589" y="22631"/>
                      <a:pt x="5215" y="22130"/>
                    </a:cubicBezTo>
                    <a:lnTo>
                      <a:pt x="14413" y="14768"/>
                    </a:lnTo>
                    <a:cubicBezTo>
                      <a:pt x="14729" y="14516"/>
                      <a:pt x="15083" y="14397"/>
                      <a:pt x="15415" y="14397"/>
                    </a:cubicBezTo>
                    <a:cubicBezTo>
                      <a:pt x="15937" y="14397"/>
                      <a:pt x="16404" y="14691"/>
                      <a:pt x="16582" y="15227"/>
                    </a:cubicBezTo>
                    <a:lnTo>
                      <a:pt x="18084" y="19836"/>
                    </a:lnTo>
                    <a:cubicBezTo>
                      <a:pt x="1829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604" y="34144"/>
                    </a:lnTo>
                    <a:lnTo>
                      <a:pt x="19648" y="31996"/>
                    </a:lnTo>
                    <a:cubicBezTo>
                      <a:pt x="19148" y="30765"/>
                      <a:pt x="18897" y="29410"/>
                      <a:pt x="18897" y="28117"/>
                    </a:cubicBezTo>
                    <a:cubicBezTo>
                      <a:pt x="18897" y="23674"/>
                      <a:pt x="22631" y="21129"/>
                      <a:pt x="26948" y="20066"/>
                    </a:cubicBezTo>
                    <a:cubicBezTo>
                      <a:pt x="27397" y="19961"/>
                      <a:pt x="27840" y="19909"/>
                      <a:pt x="28273" y="19909"/>
                    </a:cubicBezTo>
                    <a:cubicBezTo>
                      <a:pt x="28706" y="19909"/>
                      <a:pt x="29128" y="19961"/>
                      <a:pt x="29535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715" y="10554"/>
                    </a:cubicBezTo>
                    <a:lnTo>
                      <a:pt x="21671" y="7238"/>
                    </a:lnTo>
                    <a:cubicBezTo>
                      <a:pt x="21359" y="7968"/>
                      <a:pt x="21025" y="8802"/>
                      <a:pt x="20754" y="9699"/>
                    </a:cubicBezTo>
                    <a:cubicBezTo>
                      <a:pt x="20416" y="10759"/>
                      <a:pt x="19701" y="10993"/>
                      <a:pt x="19136" y="10993"/>
                    </a:cubicBezTo>
                    <a:cubicBezTo>
                      <a:pt x="18688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83" y="6842"/>
                      <a:pt x="17729" y="6425"/>
                    </a:cubicBezTo>
                    <a:cubicBezTo>
                      <a:pt x="17771" y="6174"/>
                      <a:pt x="17813" y="5882"/>
                      <a:pt x="17917" y="5570"/>
                    </a:cubicBezTo>
                    <a:cubicBezTo>
                      <a:pt x="18146" y="4819"/>
                      <a:pt x="18522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4405280" y="5618711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6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3755432" y="5372325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33"/>
                    </a:lnTo>
                    <a:lnTo>
                      <a:pt x="2003" y="13115"/>
                    </a:lnTo>
                    <a:cubicBezTo>
                      <a:pt x="2219" y="13548"/>
                      <a:pt x="2638" y="13779"/>
                      <a:pt x="3103" y="13779"/>
                    </a:cubicBezTo>
                    <a:cubicBezTo>
                      <a:pt x="3399" y="13779"/>
                      <a:pt x="3713" y="13685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4743704" y="6663976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7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3762897" y="6155245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64329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5"/>
                    </a:cubicBezTo>
                    <a:cubicBezTo>
                      <a:pt x="27375" y="19954"/>
                      <a:pt x="27813" y="19901"/>
                      <a:pt x="28237" y="19901"/>
                    </a:cubicBezTo>
                    <a:cubicBezTo>
                      <a:pt x="28680" y="19901"/>
                      <a:pt x="29108" y="19959"/>
                      <a:pt x="29514" y="20065"/>
                    </a:cubicBezTo>
                    <a:lnTo>
                      <a:pt x="25613" y="13683"/>
                    </a:lnTo>
                    <a:cubicBezTo>
                      <a:pt x="24404" y="13182"/>
                      <a:pt x="23882" y="11952"/>
                      <a:pt x="23694" y="10554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69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2105197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908087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7" y="0"/>
                      <a:pt x="8499" y="53"/>
                      <a:pt x="8051" y="164"/>
                    </a:cubicBezTo>
                    <a:cubicBezTo>
                      <a:pt x="3734" y="1228"/>
                      <a:pt x="0" y="3773"/>
                      <a:pt x="0" y="8216"/>
                    </a:cubicBezTo>
                    <a:cubicBezTo>
                      <a:pt x="0" y="9509"/>
                      <a:pt x="271" y="10864"/>
                      <a:pt x="751" y="12095"/>
                    </a:cubicBezTo>
                    <a:cubicBezTo>
                      <a:pt x="1728" y="14581"/>
                      <a:pt x="3622" y="16560"/>
                      <a:pt x="6246" y="16560"/>
                    </a:cubicBezTo>
                    <a:cubicBezTo>
                      <a:pt x="6814" y="16560"/>
                      <a:pt x="7416" y="16467"/>
                      <a:pt x="8051" y="16267"/>
                    </a:cubicBezTo>
                    <a:cubicBezTo>
                      <a:pt x="12285" y="14911"/>
                      <a:pt x="16102" y="12658"/>
                      <a:pt x="16102" y="8216"/>
                    </a:cubicBezTo>
                    <a:cubicBezTo>
                      <a:pt x="16102" y="4670"/>
                      <a:pt x="13871" y="936"/>
                      <a:pt x="10638" y="164"/>
                    </a:cubicBezTo>
                    <a:cubicBezTo>
                      <a:pt x="10232" y="58"/>
                      <a:pt x="9804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258238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801790" y="6056995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64"/>
                    </a:cubicBezTo>
                    <a:cubicBezTo>
                      <a:pt x="5926" y="3099"/>
                      <a:pt x="6717" y="1981"/>
                      <a:pt x="7205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6" y="8080"/>
                    </a:cubicBezTo>
                    <a:cubicBezTo>
                      <a:pt x="7384" y="9478"/>
                      <a:pt x="7906" y="10708"/>
                      <a:pt x="9115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4" y="8644"/>
                      <a:pt x="14205" y="12857"/>
                      <a:pt x="16874" y="13670"/>
                    </a:cubicBezTo>
                    <a:cubicBezTo>
                      <a:pt x="17150" y="13754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2" y="13870"/>
                    </a:cubicBezTo>
                    <a:cubicBezTo>
                      <a:pt x="24414" y="13870"/>
                      <a:pt x="23679" y="12021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6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845596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0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2"/>
                      <a:pt x="2221" y="10682"/>
                    </a:cubicBezTo>
                    <a:cubicBezTo>
                      <a:pt x="2786" y="10682"/>
                      <a:pt x="3501" y="10448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1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1" y="11431"/>
                      <a:pt x="23490" y="9677"/>
                      <a:pt x="22482" y="9677"/>
                    </a:cubicBezTo>
                    <a:cubicBezTo>
                      <a:pt x="21755" y="9677"/>
                      <a:pt x="20770" y="10590"/>
                      <a:pt x="19232" y="13081"/>
                    </a:cubicBezTo>
                    <a:cubicBezTo>
                      <a:pt x="19232" y="13081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2343895" y="646617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3450578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2182573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19"/>
                      <a:pt x="397" y="6070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5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382"/>
                      <a:pt x="13120" y="3734"/>
                    </a:cubicBezTo>
                    <a:cubicBezTo>
                      <a:pt x="12350" y="2902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-45722" y="5424221"/>
                <a:ext cx="677876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5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3560585" y="2294461"/>
                <a:ext cx="1320214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29" y="0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72" y="24070"/>
                    </a:lnTo>
                    <a:cubicBezTo>
                      <a:pt x="4360" y="23444"/>
                      <a:pt x="4589" y="22610"/>
                      <a:pt x="5215" y="22109"/>
                    </a:cubicBezTo>
                    <a:lnTo>
                      <a:pt x="14413" y="14747"/>
                    </a:lnTo>
                    <a:cubicBezTo>
                      <a:pt x="14729" y="14495"/>
                      <a:pt x="15083" y="14376"/>
                      <a:pt x="15415" y="14376"/>
                    </a:cubicBezTo>
                    <a:cubicBezTo>
                      <a:pt x="15937" y="14376"/>
                      <a:pt x="16404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4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397" y="19940"/>
                      <a:pt x="27840" y="19888"/>
                      <a:pt x="28273" y="19888"/>
                    </a:cubicBezTo>
                    <a:cubicBezTo>
                      <a:pt x="28706" y="19888"/>
                      <a:pt x="29128" y="19940"/>
                      <a:pt x="29535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715" y="10534"/>
                    </a:cubicBezTo>
                    <a:lnTo>
                      <a:pt x="21671" y="7238"/>
                    </a:lnTo>
                    <a:cubicBezTo>
                      <a:pt x="21359" y="7947"/>
                      <a:pt x="21025" y="8782"/>
                      <a:pt x="20754" y="9678"/>
                    </a:cubicBezTo>
                    <a:cubicBezTo>
                      <a:pt x="20416" y="10738"/>
                      <a:pt x="19701" y="10972"/>
                      <a:pt x="19136" y="10972"/>
                    </a:cubicBezTo>
                    <a:cubicBezTo>
                      <a:pt x="18688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83" y="6821"/>
                      <a:pt x="17729" y="6404"/>
                    </a:cubicBezTo>
                    <a:cubicBezTo>
                      <a:pt x="17771" y="6153"/>
                      <a:pt x="17834" y="5861"/>
                      <a:pt x="17917" y="5549"/>
                    </a:cubicBezTo>
                    <a:cubicBezTo>
                      <a:pt x="18146" y="4819"/>
                      <a:pt x="18522" y="3859"/>
                      <a:pt x="19002" y="2879"/>
                    </a:cubicBezTo>
                    <a:lnTo>
                      <a:pt x="172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4405280" y="3183455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3755432" y="2937069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15"/>
                    </a:lnTo>
                    <a:cubicBezTo>
                      <a:pt x="2220" y="13549"/>
                      <a:pt x="2641" y="13788"/>
                      <a:pt x="3107" y="13788"/>
                    </a:cubicBezTo>
                    <a:cubicBezTo>
                      <a:pt x="3401" y="13788"/>
                      <a:pt x="3714" y="13692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4341896" y="2218829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511"/>
                      <a:pt x="438" y="7241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41" y="10683"/>
                    </a:cubicBezTo>
                    <a:cubicBezTo>
                      <a:pt x="2806" y="10683"/>
                      <a:pt x="3521" y="10449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68" y="13596"/>
                      <a:pt x="14671" y="7978"/>
                      <a:pt x="15301" y="7978"/>
                    </a:cubicBezTo>
                    <a:cubicBezTo>
                      <a:pt x="15318" y="7978"/>
                      <a:pt x="15335" y="7983"/>
                      <a:pt x="15351" y="799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1" y="16499"/>
                      <a:pt x="20643" y="14208"/>
                      <a:pt x="21475" y="14208"/>
                    </a:cubicBezTo>
                    <a:cubicBezTo>
                      <a:pt x="21670" y="14208"/>
                      <a:pt x="21839" y="14334"/>
                      <a:pt x="21984" y="14645"/>
                    </a:cubicBezTo>
                    <a:cubicBezTo>
                      <a:pt x="22699" y="16165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5"/>
                      <a:pt x="25467" y="17711"/>
                      <a:pt x="25572" y="17649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2" y="11434"/>
                      <a:pt x="23504" y="9690"/>
                      <a:pt x="22494" y="9690"/>
                    </a:cubicBezTo>
                    <a:cubicBezTo>
                      <a:pt x="21763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49" y="3778"/>
                    </a:cubicBezTo>
                    <a:cubicBezTo>
                      <a:pt x="17106" y="3745"/>
                      <a:pt x="16961" y="3729"/>
                      <a:pt x="16814" y="3729"/>
                    </a:cubicBezTo>
                    <a:cubicBezTo>
                      <a:pt x="13947" y="3729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4743704" y="4228720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8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3762897" y="3719989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64329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6"/>
                    </a:cubicBezTo>
                    <a:cubicBezTo>
                      <a:pt x="27386" y="19961"/>
                      <a:pt x="27835" y="19909"/>
                      <a:pt x="28267" y="19909"/>
                    </a:cubicBezTo>
                    <a:cubicBezTo>
                      <a:pt x="28700" y="19909"/>
                      <a:pt x="29117" y="19961"/>
                      <a:pt x="29514" y="20066"/>
                    </a:cubicBezTo>
                    <a:lnTo>
                      <a:pt x="25613" y="13683"/>
                    </a:lnTo>
                    <a:cubicBezTo>
                      <a:pt x="24404" y="13183"/>
                      <a:pt x="23882" y="11952"/>
                      <a:pt x="23694" y="10555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70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2105197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1799405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908087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6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03"/>
                      <a:pt x="16102" y="12650"/>
                      <a:pt x="16102" y="8208"/>
                    </a:cubicBezTo>
                    <a:cubicBezTo>
                      <a:pt x="16102" y="4662"/>
                      <a:pt x="13871" y="928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258238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801790" y="3621739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85"/>
                    </a:cubicBezTo>
                    <a:cubicBezTo>
                      <a:pt x="5926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78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0" y="13877"/>
                      <a:pt x="23677" y="12017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845596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1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3"/>
                      <a:pt x="2221" y="10683"/>
                    </a:cubicBezTo>
                    <a:cubicBezTo>
                      <a:pt x="2786" y="10683"/>
                      <a:pt x="3501" y="10449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2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2" y="11434"/>
                      <a:pt x="23491" y="9690"/>
                      <a:pt x="22487" y="9690"/>
                    </a:cubicBezTo>
                    <a:cubicBezTo>
                      <a:pt x="21760" y="9690"/>
                      <a:pt x="20773" y="10605"/>
                      <a:pt x="19232" y="13102"/>
                    </a:cubicBezTo>
                    <a:cubicBezTo>
                      <a:pt x="19232" y="13102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200265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2343895" y="4030922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3450578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1246510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266642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2182573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40"/>
                      <a:pt x="397" y="6071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6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403"/>
                      <a:pt x="13120" y="3734"/>
                    </a:cubicBezTo>
                    <a:cubicBezTo>
                      <a:pt x="12350" y="2902"/>
                      <a:pt x="11228" y="2387"/>
                      <a:pt x="9959" y="2387"/>
                    </a:cubicBezTo>
                    <a:cubicBezTo>
                      <a:pt x="8685" y="2387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2310326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0"/>
                      <a:pt x="6474" y="15830"/>
                    </a:cubicBezTo>
                    <a:cubicBezTo>
                      <a:pt x="7093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7"/>
                      <a:pt x="9344" y="12848"/>
                    </a:cubicBezTo>
                    <a:cubicBezTo>
                      <a:pt x="8113" y="14003"/>
                      <a:pt x="7272" y="14431"/>
                      <a:pt x="6680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2367005" y="4982183"/>
                <a:ext cx="801113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3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492"/>
                      <a:pt x="2674" y="10079"/>
                      <a:pt x="3717" y="13521"/>
                    </a:cubicBezTo>
                    <a:cubicBezTo>
                      <a:pt x="4038" y="14552"/>
                      <a:pt x="4219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77" y="11038"/>
                      <a:pt x="13479" y="9954"/>
                      <a:pt x="15523" y="8077"/>
                    </a:cubicBezTo>
                    <a:lnTo>
                      <a:pt x="15523" y="8056"/>
                    </a:lnTo>
                    <a:cubicBezTo>
                      <a:pt x="16169" y="7451"/>
                      <a:pt x="17921" y="5469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-45722" y="2988965"/>
                <a:ext cx="677876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63391" y="1076833"/>
                <a:ext cx="1320215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49" y="1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52" y="25030"/>
                    </a:lnTo>
                    <a:lnTo>
                      <a:pt x="5152" y="25030"/>
                    </a:lnTo>
                    <a:lnTo>
                      <a:pt x="4672" y="24070"/>
                    </a:lnTo>
                    <a:cubicBezTo>
                      <a:pt x="4359" y="23444"/>
                      <a:pt x="4589" y="22610"/>
                      <a:pt x="5215" y="22110"/>
                    </a:cubicBezTo>
                    <a:lnTo>
                      <a:pt x="14413" y="14747"/>
                    </a:lnTo>
                    <a:cubicBezTo>
                      <a:pt x="14729" y="14495"/>
                      <a:pt x="15086" y="14376"/>
                      <a:pt x="15421" y="14376"/>
                    </a:cubicBezTo>
                    <a:cubicBezTo>
                      <a:pt x="15947" y="14376"/>
                      <a:pt x="16416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8000" y="21254"/>
                      <a:pt x="17375" y="21692"/>
                    </a:cubicBezTo>
                    <a:lnTo>
                      <a:pt x="8719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6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407" y="19940"/>
                      <a:pt x="27856" y="19888"/>
                      <a:pt x="28288" y="19888"/>
                    </a:cubicBezTo>
                    <a:cubicBezTo>
                      <a:pt x="28721" y="19888"/>
                      <a:pt x="29138" y="19940"/>
                      <a:pt x="29535" y="20045"/>
                    </a:cubicBezTo>
                    <a:lnTo>
                      <a:pt x="25634" y="13662"/>
                    </a:lnTo>
                    <a:cubicBezTo>
                      <a:pt x="24425" y="13162"/>
                      <a:pt x="23903" y="11952"/>
                      <a:pt x="23715" y="10534"/>
                    </a:cubicBezTo>
                    <a:lnTo>
                      <a:pt x="21692" y="7238"/>
                    </a:lnTo>
                    <a:cubicBezTo>
                      <a:pt x="21358" y="7947"/>
                      <a:pt x="21046" y="8782"/>
                      <a:pt x="20754" y="9678"/>
                    </a:cubicBezTo>
                    <a:cubicBezTo>
                      <a:pt x="20416" y="10738"/>
                      <a:pt x="19708" y="10972"/>
                      <a:pt x="19148" y="10972"/>
                    </a:cubicBezTo>
                    <a:cubicBezTo>
                      <a:pt x="18705" y="10972"/>
                      <a:pt x="18355" y="10826"/>
                      <a:pt x="18355" y="10826"/>
                    </a:cubicBezTo>
                    <a:cubicBezTo>
                      <a:pt x="18355" y="10826"/>
                      <a:pt x="16519" y="10262"/>
                      <a:pt x="17354" y="7530"/>
                    </a:cubicBezTo>
                    <a:cubicBezTo>
                      <a:pt x="17458" y="7196"/>
                      <a:pt x="17583" y="6821"/>
                      <a:pt x="17750" y="6404"/>
                    </a:cubicBezTo>
                    <a:cubicBezTo>
                      <a:pt x="17771" y="6153"/>
                      <a:pt x="17833" y="5861"/>
                      <a:pt x="17938" y="5549"/>
                    </a:cubicBezTo>
                    <a:cubicBezTo>
                      <a:pt x="18167" y="4819"/>
                      <a:pt x="18522" y="3859"/>
                      <a:pt x="19022" y="2879"/>
                    </a:cubicBezTo>
                    <a:lnTo>
                      <a:pt x="172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1799405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2105197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63" y="2649"/>
                    </a:lnTo>
                    <a:cubicBezTo>
                      <a:pt x="6814" y="2656"/>
                      <a:pt x="6766" y="2660"/>
                      <a:pt x="6718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3450578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1246510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266642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2310326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8"/>
                      <a:pt x="9344" y="12848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2367005" y="2546927"/>
                <a:ext cx="801113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7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512"/>
                      <a:pt x="2674" y="10079"/>
                      <a:pt x="3717" y="13521"/>
                    </a:cubicBezTo>
                    <a:cubicBezTo>
                      <a:pt x="4037" y="14565"/>
                      <a:pt x="4218" y="16297"/>
                      <a:pt x="5408" y="16297"/>
                    </a:cubicBezTo>
                    <a:cubicBezTo>
                      <a:pt x="6000" y="16297"/>
                      <a:pt x="6842" y="15867"/>
                      <a:pt x="8076" y="14709"/>
                    </a:cubicBezTo>
                    <a:cubicBezTo>
                      <a:pt x="11977" y="11039"/>
                      <a:pt x="13479" y="9954"/>
                      <a:pt x="15523" y="8077"/>
                    </a:cubicBezTo>
                    <a:cubicBezTo>
                      <a:pt x="16169" y="7451"/>
                      <a:pt x="17921" y="5470"/>
                      <a:pt x="15314" y="4656"/>
                    </a:cubicBezTo>
                    <a:cubicBezTo>
                      <a:pt x="14959" y="4552"/>
                      <a:pt x="14396" y="4364"/>
                      <a:pt x="13687" y="4114"/>
                    </a:cubicBezTo>
                    <a:cubicBezTo>
                      <a:pt x="11038" y="3134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3929762" y="7164035"/>
                <a:ext cx="695577" cy="50068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11201" extrusionOk="0">
                    <a:moveTo>
                      <a:pt x="8970" y="0"/>
                    </a:moveTo>
                    <a:cubicBezTo>
                      <a:pt x="8740" y="438"/>
                      <a:pt x="4318" y="5924"/>
                      <a:pt x="1" y="11201"/>
                    </a:cubicBezTo>
                    <a:lnTo>
                      <a:pt x="15561" y="11201"/>
                    </a:lnTo>
                    <a:cubicBezTo>
                      <a:pt x="15519" y="10992"/>
                      <a:pt x="15477" y="10784"/>
                      <a:pt x="15456" y="10554"/>
                    </a:cubicBezTo>
                    <a:lnTo>
                      <a:pt x="13412" y="7238"/>
                    </a:lnTo>
                    <a:cubicBezTo>
                      <a:pt x="13100" y="7968"/>
                      <a:pt x="12766" y="8802"/>
                      <a:pt x="12495" y="9699"/>
                    </a:cubicBezTo>
                    <a:cubicBezTo>
                      <a:pt x="12157" y="10759"/>
                      <a:pt x="11442" y="10993"/>
                      <a:pt x="10877" y="10993"/>
                    </a:cubicBezTo>
                    <a:cubicBezTo>
                      <a:pt x="10429" y="10993"/>
                      <a:pt x="10075" y="10846"/>
                      <a:pt x="10075" y="10846"/>
                    </a:cubicBezTo>
                    <a:cubicBezTo>
                      <a:pt x="10075" y="10846"/>
                      <a:pt x="8240" y="10283"/>
                      <a:pt x="9074" y="7551"/>
                    </a:cubicBezTo>
                    <a:cubicBezTo>
                      <a:pt x="9178" y="7217"/>
                      <a:pt x="9324" y="6842"/>
                      <a:pt x="9470" y="6425"/>
                    </a:cubicBezTo>
                    <a:cubicBezTo>
                      <a:pt x="9512" y="6174"/>
                      <a:pt x="9554" y="5882"/>
                      <a:pt x="9658" y="5569"/>
                    </a:cubicBezTo>
                    <a:cubicBezTo>
                      <a:pt x="9887" y="4819"/>
                      <a:pt x="10263" y="3880"/>
                      <a:pt x="10743" y="2900"/>
                    </a:cubicBezTo>
                    <a:lnTo>
                      <a:pt x="89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4870518" y="7445064"/>
                <a:ext cx="178129" cy="219656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4914" extrusionOk="0">
                    <a:moveTo>
                      <a:pt x="3475" y="0"/>
                    </a:moveTo>
                    <a:cubicBezTo>
                      <a:pt x="2977" y="0"/>
                      <a:pt x="1976" y="3402"/>
                      <a:pt x="0" y="4914"/>
                    </a:cubicBezTo>
                    <a:lnTo>
                      <a:pt x="1898" y="4914"/>
                    </a:lnTo>
                    <a:cubicBezTo>
                      <a:pt x="2125" y="4600"/>
                      <a:pt x="2308" y="4388"/>
                      <a:pt x="2460" y="4388"/>
                    </a:cubicBezTo>
                    <a:cubicBezTo>
                      <a:pt x="2489" y="4388"/>
                      <a:pt x="2518" y="4396"/>
                      <a:pt x="2545" y="4413"/>
                    </a:cubicBezTo>
                    <a:cubicBezTo>
                      <a:pt x="2691" y="4476"/>
                      <a:pt x="2754" y="4664"/>
                      <a:pt x="2754" y="4914"/>
                    </a:cubicBezTo>
                    <a:lnTo>
                      <a:pt x="3525" y="4914"/>
                    </a:lnTo>
                    <a:cubicBezTo>
                      <a:pt x="3504" y="2703"/>
                      <a:pt x="3984" y="263"/>
                      <a:pt x="3525" y="12"/>
                    </a:cubicBezTo>
                    <a:cubicBezTo>
                      <a:pt x="3509" y="4"/>
                      <a:pt x="3493" y="0"/>
                      <a:pt x="3475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4298045" y="7274623"/>
                <a:ext cx="399082" cy="390097"/>
              </a:xfrm>
              <a:custGeom>
                <a:avLst/>
                <a:gdLst/>
                <a:ahLst/>
                <a:cxnLst/>
                <a:rect l="l" t="t" r="r" b="b"/>
                <a:pathLst>
                  <a:path w="8928" h="8727" extrusionOk="0">
                    <a:moveTo>
                      <a:pt x="7794" y="0"/>
                    </a:moveTo>
                    <a:cubicBezTo>
                      <a:pt x="7103" y="0"/>
                      <a:pt x="5787" y="2262"/>
                      <a:pt x="4840" y="5244"/>
                    </a:cubicBezTo>
                    <a:cubicBezTo>
                      <a:pt x="4502" y="6303"/>
                      <a:pt x="3787" y="6537"/>
                      <a:pt x="3222" y="6537"/>
                    </a:cubicBezTo>
                    <a:cubicBezTo>
                      <a:pt x="2774" y="6537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63" y="5411"/>
                      <a:pt x="7217" y="8080"/>
                    </a:cubicBezTo>
                    <a:cubicBezTo>
                      <a:pt x="7238" y="8310"/>
                      <a:pt x="7280" y="8518"/>
                      <a:pt x="7322" y="8727"/>
                    </a:cubicBezTo>
                    <a:lnTo>
                      <a:pt x="8928" y="8727"/>
                    </a:lnTo>
                    <a:cubicBezTo>
                      <a:pt x="6550" y="6558"/>
                      <a:pt x="8469" y="134"/>
                      <a:pt x="7864" y="9"/>
                    </a:cubicBezTo>
                    <a:cubicBezTo>
                      <a:pt x="7841" y="3"/>
                      <a:pt x="7818" y="0"/>
                      <a:pt x="77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4341896" y="7089341"/>
                <a:ext cx="889485" cy="575378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87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0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2"/>
                      <a:pt x="2241" y="10682"/>
                    </a:cubicBezTo>
                    <a:cubicBezTo>
                      <a:pt x="2806" y="10682"/>
                      <a:pt x="3521" y="10448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488" y="4279"/>
                      <a:pt x="5569" y="10703"/>
                      <a:pt x="7947" y="12872"/>
                    </a:cubicBezTo>
                    <a:lnTo>
                      <a:pt x="11826" y="12872"/>
                    </a:lnTo>
                    <a:cubicBezTo>
                      <a:pt x="13802" y="11360"/>
                      <a:pt x="14803" y="7958"/>
                      <a:pt x="15301" y="7958"/>
                    </a:cubicBezTo>
                    <a:cubicBezTo>
                      <a:pt x="15319" y="7958"/>
                      <a:pt x="15335" y="7962"/>
                      <a:pt x="15351" y="7970"/>
                    </a:cubicBezTo>
                    <a:cubicBezTo>
                      <a:pt x="15810" y="8221"/>
                      <a:pt x="15330" y="10682"/>
                      <a:pt x="15351" y="12872"/>
                    </a:cubicBezTo>
                    <a:lnTo>
                      <a:pt x="19252" y="12872"/>
                    </a:lnTo>
                    <a:cubicBezTo>
                      <a:pt x="19377" y="11558"/>
                      <a:pt x="19898" y="4425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79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1799405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3" y="8906"/>
                    </a:lnTo>
                    <a:cubicBezTo>
                      <a:pt x="7441" y="9014"/>
                      <a:pt x="7251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0" y="6654"/>
                    </a:lnTo>
                    <a:lnTo>
                      <a:pt x="0" y="15539"/>
                    </a:lnTo>
                    <a:lnTo>
                      <a:pt x="3129" y="16561"/>
                    </a:lnTo>
                    <a:lnTo>
                      <a:pt x="12452" y="16561"/>
                    </a:lnTo>
                    <a:cubicBezTo>
                      <a:pt x="12306" y="16144"/>
                      <a:pt x="12160" y="15706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200265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6"/>
                    </a:lnTo>
                    <a:cubicBezTo>
                      <a:pt x="104" y="8948"/>
                      <a:pt x="0" y="9512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4" y="12945"/>
                      <a:pt x="2894" y="12894"/>
                      <a:pt x="3066" y="12786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085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266642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8" y="1"/>
                    </a:moveTo>
                    <a:lnTo>
                      <a:pt x="0" y="6049"/>
                    </a:lnTo>
                    <a:lnTo>
                      <a:pt x="2399" y="6529"/>
                    </a:lnTo>
                    <a:lnTo>
                      <a:pt x="7133" y="6529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2310326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730" y="2816"/>
                      <a:pt x="876" y="3254"/>
                      <a:pt x="1022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2367005" y="7417439"/>
                <a:ext cx="741439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7" h="5532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693" y="3446"/>
                      <a:pt x="1006" y="4510"/>
                      <a:pt x="1319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258238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8" y="13788"/>
                      <a:pt x="3116" y="13788"/>
                    </a:cubicBezTo>
                    <a:cubicBezTo>
                      <a:pt x="3411" y="13788"/>
                      <a:pt x="3722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6" name="Google Shape;236;p2"/>
            <p:cNvSpPr/>
            <p:nvPr/>
          </p:nvSpPr>
          <p:spPr>
            <a:xfrm rot="2064872">
              <a:off x="10650618" y="58575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 rot="2064872">
              <a:off x="10650618" y="3039629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 rot="2064872">
              <a:off x="10650618" y="549350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239;p2"/>
          <p:cNvSpPr/>
          <p:nvPr/>
        </p:nvSpPr>
        <p:spPr>
          <a:xfrm rot="-124888">
            <a:off x="835664" y="1634010"/>
            <a:ext cx="9052773" cy="4292236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104775" dir="61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"/>
          <p:cNvSpPr/>
          <p:nvPr/>
        </p:nvSpPr>
        <p:spPr>
          <a:xfrm rot="131017">
            <a:off x="3657412" y="1039231"/>
            <a:ext cx="3409276" cy="655673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"/>
          <p:cNvSpPr/>
          <p:nvPr/>
        </p:nvSpPr>
        <p:spPr>
          <a:xfrm rot="61312">
            <a:off x="2974287" y="5960243"/>
            <a:ext cx="4743754" cy="655899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"/>
          <p:cNvSpPr txBox="1">
            <a:spLocks noGrp="1"/>
          </p:cNvSpPr>
          <p:nvPr>
            <p:ph type="ctrTitle"/>
          </p:nvPr>
        </p:nvSpPr>
        <p:spPr>
          <a:xfrm>
            <a:off x="1303200" y="2443500"/>
            <a:ext cx="8085600" cy="26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100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2"/>
          <p:cNvSpPr txBox="1">
            <a:spLocks noGrp="1"/>
          </p:cNvSpPr>
          <p:nvPr>
            <p:ph type="subTitle" idx="1"/>
          </p:nvPr>
        </p:nvSpPr>
        <p:spPr>
          <a:xfrm>
            <a:off x="3034950" y="6057625"/>
            <a:ext cx="46221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4" name="Google Shape;244;p2"/>
          <p:cNvSpPr txBox="1">
            <a:spLocks noGrp="1"/>
          </p:cNvSpPr>
          <p:nvPr>
            <p:ph type="subTitle" idx="2"/>
          </p:nvPr>
        </p:nvSpPr>
        <p:spPr>
          <a:xfrm>
            <a:off x="3957000" y="1155904"/>
            <a:ext cx="2778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4"/>
          <p:cNvGrpSpPr/>
          <p:nvPr/>
        </p:nvGrpSpPr>
        <p:grpSpPr>
          <a:xfrm>
            <a:off x="534" y="5"/>
            <a:ext cx="10692635" cy="7559619"/>
            <a:chOff x="534" y="5"/>
            <a:chExt cx="10692635" cy="7559619"/>
          </a:xfrm>
        </p:grpSpPr>
        <p:grpSp>
          <p:nvGrpSpPr>
            <p:cNvPr id="248" name="Google Shape;248;p4"/>
            <p:cNvGrpSpPr/>
            <p:nvPr/>
          </p:nvGrpSpPr>
          <p:grpSpPr>
            <a:xfrm>
              <a:off x="202650" y="5"/>
              <a:ext cx="10296050" cy="7559619"/>
              <a:chOff x="334175" y="-104425"/>
              <a:chExt cx="10296050" cy="7643700"/>
            </a:xfrm>
          </p:grpSpPr>
          <p:cxnSp>
            <p:nvCxnSpPr>
              <p:cNvPr id="249" name="Google Shape;249;p4"/>
              <p:cNvCxnSpPr/>
              <p:nvPr/>
            </p:nvCxnSpPr>
            <p:spPr>
              <a:xfrm>
                <a:off x="3341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" name="Google Shape;250;p4"/>
              <p:cNvCxnSpPr/>
              <p:nvPr/>
            </p:nvCxnSpPr>
            <p:spPr>
              <a:xfrm>
                <a:off x="6370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" name="Google Shape;251;p4"/>
              <p:cNvCxnSpPr/>
              <p:nvPr/>
            </p:nvCxnSpPr>
            <p:spPr>
              <a:xfrm>
                <a:off x="9398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" name="Google Shape;252;p4"/>
              <p:cNvCxnSpPr/>
              <p:nvPr/>
            </p:nvCxnSpPr>
            <p:spPr>
              <a:xfrm>
                <a:off x="12426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3" name="Google Shape;253;p4"/>
              <p:cNvCxnSpPr/>
              <p:nvPr/>
            </p:nvCxnSpPr>
            <p:spPr>
              <a:xfrm>
                <a:off x="15454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4" name="Google Shape;254;p4"/>
              <p:cNvCxnSpPr/>
              <p:nvPr/>
            </p:nvCxnSpPr>
            <p:spPr>
              <a:xfrm>
                <a:off x="18483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5" name="Google Shape;255;p4"/>
              <p:cNvCxnSpPr/>
              <p:nvPr/>
            </p:nvCxnSpPr>
            <p:spPr>
              <a:xfrm>
                <a:off x="21511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6" name="Google Shape;256;p4"/>
              <p:cNvCxnSpPr/>
              <p:nvPr/>
            </p:nvCxnSpPr>
            <p:spPr>
              <a:xfrm>
                <a:off x="24539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7" name="Google Shape;257;p4"/>
              <p:cNvCxnSpPr/>
              <p:nvPr/>
            </p:nvCxnSpPr>
            <p:spPr>
              <a:xfrm>
                <a:off x="27567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8" name="Google Shape;258;p4"/>
              <p:cNvCxnSpPr/>
              <p:nvPr/>
            </p:nvCxnSpPr>
            <p:spPr>
              <a:xfrm>
                <a:off x="30596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" name="Google Shape;259;p4"/>
              <p:cNvCxnSpPr/>
              <p:nvPr/>
            </p:nvCxnSpPr>
            <p:spPr>
              <a:xfrm>
                <a:off x="33624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" name="Google Shape;260;p4"/>
              <p:cNvCxnSpPr/>
              <p:nvPr/>
            </p:nvCxnSpPr>
            <p:spPr>
              <a:xfrm>
                <a:off x="36652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" name="Google Shape;261;p4"/>
              <p:cNvCxnSpPr/>
              <p:nvPr/>
            </p:nvCxnSpPr>
            <p:spPr>
              <a:xfrm>
                <a:off x="39680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" name="Google Shape;262;p4"/>
              <p:cNvCxnSpPr/>
              <p:nvPr/>
            </p:nvCxnSpPr>
            <p:spPr>
              <a:xfrm>
                <a:off x="42709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" name="Google Shape;263;p4"/>
              <p:cNvCxnSpPr/>
              <p:nvPr/>
            </p:nvCxnSpPr>
            <p:spPr>
              <a:xfrm>
                <a:off x="45737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" name="Google Shape;264;p4"/>
              <p:cNvCxnSpPr/>
              <p:nvPr/>
            </p:nvCxnSpPr>
            <p:spPr>
              <a:xfrm>
                <a:off x="48765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5" name="Google Shape;265;p4"/>
              <p:cNvCxnSpPr/>
              <p:nvPr/>
            </p:nvCxnSpPr>
            <p:spPr>
              <a:xfrm>
                <a:off x="51793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6" name="Google Shape;266;p4"/>
              <p:cNvCxnSpPr/>
              <p:nvPr/>
            </p:nvCxnSpPr>
            <p:spPr>
              <a:xfrm>
                <a:off x="54822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7" name="Google Shape;267;p4"/>
              <p:cNvCxnSpPr/>
              <p:nvPr/>
            </p:nvCxnSpPr>
            <p:spPr>
              <a:xfrm>
                <a:off x="57850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8" name="Google Shape;268;p4"/>
              <p:cNvCxnSpPr/>
              <p:nvPr/>
            </p:nvCxnSpPr>
            <p:spPr>
              <a:xfrm>
                <a:off x="60878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9" name="Google Shape;269;p4"/>
              <p:cNvCxnSpPr/>
              <p:nvPr/>
            </p:nvCxnSpPr>
            <p:spPr>
              <a:xfrm>
                <a:off x="63906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0" name="Google Shape;270;p4"/>
              <p:cNvCxnSpPr/>
              <p:nvPr/>
            </p:nvCxnSpPr>
            <p:spPr>
              <a:xfrm>
                <a:off x="66935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1" name="Google Shape;271;p4"/>
              <p:cNvCxnSpPr/>
              <p:nvPr/>
            </p:nvCxnSpPr>
            <p:spPr>
              <a:xfrm>
                <a:off x="69963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2" name="Google Shape;272;p4"/>
              <p:cNvCxnSpPr/>
              <p:nvPr/>
            </p:nvCxnSpPr>
            <p:spPr>
              <a:xfrm>
                <a:off x="72991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3" name="Google Shape;273;p4"/>
              <p:cNvCxnSpPr/>
              <p:nvPr/>
            </p:nvCxnSpPr>
            <p:spPr>
              <a:xfrm>
                <a:off x="76019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" name="Google Shape;274;p4"/>
              <p:cNvCxnSpPr/>
              <p:nvPr/>
            </p:nvCxnSpPr>
            <p:spPr>
              <a:xfrm>
                <a:off x="79048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" name="Google Shape;275;p4"/>
              <p:cNvCxnSpPr/>
              <p:nvPr/>
            </p:nvCxnSpPr>
            <p:spPr>
              <a:xfrm>
                <a:off x="82076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" name="Google Shape;276;p4"/>
              <p:cNvCxnSpPr/>
              <p:nvPr/>
            </p:nvCxnSpPr>
            <p:spPr>
              <a:xfrm>
                <a:off x="85104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" name="Google Shape;277;p4"/>
              <p:cNvCxnSpPr/>
              <p:nvPr/>
            </p:nvCxnSpPr>
            <p:spPr>
              <a:xfrm>
                <a:off x="88132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" name="Google Shape;278;p4"/>
              <p:cNvCxnSpPr/>
              <p:nvPr/>
            </p:nvCxnSpPr>
            <p:spPr>
              <a:xfrm>
                <a:off x="91161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" name="Google Shape;279;p4"/>
              <p:cNvCxnSpPr/>
              <p:nvPr/>
            </p:nvCxnSpPr>
            <p:spPr>
              <a:xfrm>
                <a:off x="94189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0" name="Google Shape;280;p4"/>
              <p:cNvCxnSpPr/>
              <p:nvPr/>
            </p:nvCxnSpPr>
            <p:spPr>
              <a:xfrm>
                <a:off x="97217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1" name="Google Shape;281;p4"/>
              <p:cNvCxnSpPr/>
              <p:nvPr/>
            </p:nvCxnSpPr>
            <p:spPr>
              <a:xfrm>
                <a:off x="100245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2" name="Google Shape;282;p4"/>
              <p:cNvCxnSpPr/>
              <p:nvPr/>
            </p:nvCxnSpPr>
            <p:spPr>
              <a:xfrm>
                <a:off x="103274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3" name="Google Shape;283;p4"/>
              <p:cNvCxnSpPr/>
              <p:nvPr/>
            </p:nvCxnSpPr>
            <p:spPr>
              <a:xfrm>
                <a:off x="106302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84" name="Google Shape;284;p4"/>
            <p:cNvGrpSpPr/>
            <p:nvPr/>
          </p:nvGrpSpPr>
          <p:grpSpPr>
            <a:xfrm>
              <a:off x="534" y="180550"/>
              <a:ext cx="10692635" cy="7267800"/>
              <a:chOff x="-1570252" y="256750"/>
              <a:chExt cx="14915100" cy="7267800"/>
            </a:xfrm>
          </p:grpSpPr>
          <p:cxnSp>
            <p:nvCxnSpPr>
              <p:cNvPr id="285" name="Google Shape;285;p4"/>
              <p:cNvCxnSpPr/>
              <p:nvPr/>
            </p:nvCxnSpPr>
            <p:spPr>
              <a:xfrm>
                <a:off x="5887298" y="-72008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6" name="Google Shape;286;p4"/>
              <p:cNvCxnSpPr/>
              <p:nvPr/>
            </p:nvCxnSpPr>
            <p:spPr>
              <a:xfrm>
                <a:off x="5887298" y="-68979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7" name="Google Shape;287;p4"/>
              <p:cNvCxnSpPr/>
              <p:nvPr/>
            </p:nvCxnSpPr>
            <p:spPr>
              <a:xfrm>
                <a:off x="5887298" y="-65951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8" name="Google Shape;288;p4"/>
              <p:cNvCxnSpPr/>
              <p:nvPr/>
            </p:nvCxnSpPr>
            <p:spPr>
              <a:xfrm>
                <a:off x="5887298" y="-62923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" name="Google Shape;289;p4"/>
              <p:cNvCxnSpPr/>
              <p:nvPr/>
            </p:nvCxnSpPr>
            <p:spPr>
              <a:xfrm>
                <a:off x="5887298" y="-59895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" name="Google Shape;290;p4"/>
              <p:cNvCxnSpPr/>
              <p:nvPr/>
            </p:nvCxnSpPr>
            <p:spPr>
              <a:xfrm>
                <a:off x="5887298" y="-56866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" name="Google Shape;291;p4"/>
              <p:cNvCxnSpPr/>
              <p:nvPr/>
            </p:nvCxnSpPr>
            <p:spPr>
              <a:xfrm>
                <a:off x="5887298" y="-53838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" name="Google Shape;292;p4"/>
              <p:cNvCxnSpPr/>
              <p:nvPr/>
            </p:nvCxnSpPr>
            <p:spPr>
              <a:xfrm>
                <a:off x="5887298" y="-50810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" name="Google Shape;293;p4"/>
              <p:cNvCxnSpPr/>
              <p:nvPr/>
            </p:nvCxnSpPr>
            <p:spPr>
              <a:xfrm>
                <a:off x="5887298" y="-47782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4" name="Google Shape;294;p4"/>
              <p:cNvCxnSpPr/>
              <p:nvPr/>
            </p:nvCxnSpPr>
            <p:spPr>
              <a:xfrm>
                <a:off x="5887298" y="-44753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5" name="Google Shape;295;p4"/>
              <p:cNvCxnSpPr/>
              <p:nvPr/>
            </p:nvCxnSpPr>
            <p:spPr>
              <a:xfrm>
                <a:off x="5887298" y="-41725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6" name="Google Shape;296;p4"/>
              <p:cNvCxnSpPr/>
              <p:nvPr/>
            </p:nvCxnSpPr>
            <p:spPr>
              <a:xfrm>
                <a:off x="5887298" y="-38697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7" name="Google Shape;297;p4"/>
              <p:cNvCxnSpPr/>
              <p:nvPr/>
            </p:nvCxnSpPr>
            <p:spPr>
              <a:xfrm>
                <a:off x="5887298" y="-35669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8" name="Google Shape;298;p4"/>
              <p:cNvCxnSpPr/>
              <p:nvPr/>
            </p:nvCxnSpPr>
            <p:spPr>
              <a:xfrm>
                <a:off x="5887298" y="-32640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9" name="Google Shape;299;p4"/>
              <p:cNvCxnSpPr/>
              <p:nvPr/>
            </p:nvCxnSpPr>
            <p:spPr>
              <a:xfrm>
                <a:off x="5887298" y="-29612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0" name="Google Shape;300;p4"/>
              <p:cNvCxnSpPr/>
              <p:nvPr/>
            </p:nvCxnSpPr>
            <p:spPr>
              <a:xfrm>
                <a:off x="5887298" y="-26584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1" name="Google Shape;301;p4"/>
              <p:cNvCxnSpPr/>
              <p:nvPr/>
            </p:nvCxnSpPr>
            <p:spPr>
              <a:xfrm>
                <a:off x="5887298" y="-23556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2" name="Google Shape;302;p4"/>
              <p:cNvCxnSpPr/>
              <p:nvPr/>
            </p:nvCxnSpPr>
            <p:spPr>
              <a:xfrm>
                <a:off x="5887298" y="-20527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3" name="Google Shape;303;p4"/>
              <p:cNvCxnSpPr/>
              <p:nvPr/>
            </p:nvCxnSpPr>
            <p:spPr>
              <a:xfrm>
                <a:off x="5887298" y="-17499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4" name="Google Shape;304;p4"/>
              <p:cNvCxnSpPr/>
              <p:nvPr/>
            </p:nvCxnSpPr>
            <p:spPr>
              <a:xfrm>
                <a:off x="5887298" y="-14471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5" name="Google Shape;305;p4"/>
              <p:cNvCxnSpPr/>
              <p:nvPr/>
            </p:nvCxnSpPr>
            <p:spPr>
              <a:xfrm>
                <a:off x="5887298" y="-11443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6" name="Google Shape;306;p4"/>
              <p:cNvCxnSpPr/>
              <p:nvPr/>
            </p:nvCxnSpPr>
            <p:spPr>
              <a:xfrm>
                <a:off x="5887298" y="-8414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7" name="Google Shape;307;p4"/>
              <p:cNvCxnSpPr/>
              <p:nvPr/>
            </p:nvCxnSpPr>
            <p:spPr>
              <a:xfrm>
                <a:off x="5887298" y="-5386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4"/>
              <p:cNvCxnSpPr/>
              <p:nvPr/>
            </p:nvCxnSpPr>
            <p:spPr>
              <a:xfrm>
                <a:off x="5887298" y="-2358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4"/>
              <p:cNvCxnSpPr/>
              <p:nvPr/>
            </p:nvCxnSpPr>
            <p:spPr>
              <a:xfrm>
                <a:off x="5887298" y="670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310" name="Google Shape;310;p4"/>
          <p:cNvGrpSpPr/>
          <p:nvPr/>
        </p:nvGrpSpPr>
        <p:grpSpPr>
          <a:xfrm>
            <a:off x="-45722" y="-104409"/>
            <a:ext cx="11241030" cy="7769128"/>
            <a:chOff x="-45722" y="-104409"/>
            <a:chExt cx="11241030" cy="7769128"/>
          </a:xfrm>
        </p:grpSpPr>
        <p:grpSp>
          <p:nvGrpSpPr>
            <p:cNvPr id="311" name="Google Shape;311;p4"/>
            <p:cNvGrpSpPr/>
            <p:nvPr/>
          </p:nvGrpSpPr>
          <p:grpSpPr>
            <a:xfrm>
              <a:off x="-45722" y="-104409"/>
              <a:ext cx="11168519" cy="7769128"/>
              <a:chOff x="-45722" y="-104409"/>
              <a:chExt cx="11168519" cy="7769128"/>
            </a:xfrm>
          </p:grpSpPr>
          <p:sp>
            <p:nvSpPr>
              <p:cNvPr id="312" name="Google Shape;312;p4"/>
              <p:cNvSpPr/>
              <p:nvPr/>
            </p:nvSpPr>
            <p:spPr>
              <a:xfrm>
                <a:off x="7901536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7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24"/>
                      <a:pt x="16103" y="12650"/>
                      <a:pt x="16103" y="8208"/>
                    </a:cubicBezTo>
                    <a:cubicBezTo>
                      <a:pt x="16103" y="4662"/>
                      <a:pt x="13871" y="949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4"/>
              <p:cNvSpPr/>
              <p:nvPr/>
            </p:nvSpPr>
            <p:spPr>
              <a:xfrm>
                <a:off x="7251687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9" y="13788"/>
                      <a:pt x="3116" y="13788"/>
                    </a:cubicBezTo>
                    <a:cubicBezTo>
                      <a:pt x="3411" y="13788"/>
                      <a:pt x="3723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4"/>
              <p:cNvSpPr/>
              <p:nvPr/>
            </p:nvSpPr>
            <p:spPr>
              <a:xfrm>
                <a:off x="7795239" y="1186483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77" y="6317"/>
                      <a:pt x="3749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40" y="5494"/>
                      <a:pt x="5174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9" y="15130"/>
                      <a:pt x="26865" y="14421"/>
                      <a:pt x="26532" y="13504"/>
                    </a:cubicBezTo>
                    <a:lnTo>
                      <a:pt x="26532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17" y="10189"/>
                      <a:pt x="22645" y="10063"/>
                      <a:pt x="22449" y="10063"/>
                    </a:cubicBezTo>
                    <a:cubicBezTo>
                      <a:pt x="21610" y="10063"/>
                      <a:pt x="20316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6" y="3838"/>
                      <a:pt x="16298" y="3833"/>
                      <a:pt x="16281" y="3833"/>
                    </a:cubicBezTo>
                    <a:cubicBezTo>
                      <a:pt x="15633" y="3833"/>
                      <a:pt x="14146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4"/>
              <p:cNvSpPr/>
              <p:nvPr/>
            </p:nvSpPr>
            <p:spPr>
              <a:xfrm>
                <a:off x="7839090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0" y="0"/>
                    </a:moveTo>
                    <a:cubicBezTo>
                      <a:pt x="4528" y="0"/>
                      <a:pt x="2664" y="2324"/>
                      <a:pt x="1523" y="4570"/>
                    </a:cubicBezTo>
                    <a:cubicBezTo>
                      <a:pt x="1022" y="5550"/>
                      <a:pt x="668" y="6510"/>
                      <a:pt x="438" y="7240"/>
                    </a:cubicBezTo>
                    <a:cubicBezTo>
                      <a:pt x="334" y="7552"/>
                      <a:pt x="271" y="7844"/>
                      <a:pt x="250" y="8095"/>
                    </a:cubicBezTo>
                    <a:cubicBezTo>
                      <a:pt x="0" y="10097"/>
                      <a:pt x="1418" y="10556"/>
                      <a:pt x="1418" y="10556"/>
                    </a:cubicBezTo>
                    <a:cubicBezTo>
                      <a:pt x="1418" y="10556"/>
                      <a:pt x="1761" y="10694"/>
                      <a:pt x="2199" y="10694"/>
                    </a:cubicBezTo>
                    <a:cubicBezTo>
                      <a:pt x="2768" y="10694"/>
                      <a:pt x="3496" y="10461"/>
                      <a:pt x="3838" y="9388"/>
                    </a:cubicBezTo>
                    <a:cubicBezTo>
                      <a:pt x="4785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3" y="4153"/>
                    </a:cubicBezTo>
                    <a:cubicBezTo>
                      <a:pt x="7551" y="4299"/>
                      <a:pt x="5048" y="12371"/>
                      <a:pt x="9031" y="13476"/>
                    </a:cubicBezTo>
                    <a:cubicBezTo>
                      <a:pt x="9326" y="13558"/>
                      <a:pt x="9607" y="13595"/>
                      <a:pt x="9877" y="13595"/>
                    </a:cubicBezTo>
                    <a:cubicBezTo>
                      <a:pt x="13165" y="13595"/>
                      <a:pt x="14652" y="7977"/>
                      <a:pt x="15300" y="7977"/>
                    </a:cubicBezTo>
                    <a:cubicBezTo>
                      <a:pt x="15317" y="7977"/>
                      <a:pt x="15335" y="7982"/>
                      <a:pt x="15351" y="7991"/>
                    </a:cubicBezTo>
                    <a:cubicBezTo>
                      <a:pt x="16144" y="8408"/>
                      <a:pt x="14079" y="15583"/>
                      <a:pt x="16749" y="16396"/>
                    </a:cubicBezTo>
                    <a:cubicBezTo>
                      <a:pt x="16988" y="16467"/>
                      <a:pt x="17219" y="16498"/>
                      <a:pt x="17441" y="16498"/>
                    </a:cubicBezTo>
                    <a:cubicBezTo>
                      <a:pt x="19335" y="16498"/>
                      <a:pt x="20629" y="14207"/>
                      <a:pt x="21468" y="14207"/>
                    </a:cubicBezTo>
                    <a:cubicBezTo>
                      <a:pt x="21664" y="14207"/>
                      <a:pt x="21836" y="14333"/>
                      <a:pt x="21984" y="14644"/>
                    </a:cubicBezTo>
                    <a:cubicBezTo>
                      <a:pt x="22699" y="16164"/>
                      <a:pt x="23430" y="18021"/>
                      <a:pt x="24583" y="18021"/>
                    </a:cubicBezTo>
                    <a:cubicBezTo>
                      <a:pt x="24775" y="18021"/>
                      <a:pt x="24979" y="17969"/>
                      <a:pt x="25196" y="17856"/>
                    </a:cubicBezTo>
                    <a:cubicBezTo>
                      <a:pt x="25342" y="17794"/>
                      <a:pt x="25446" y="17710"/>
                      <a:pt x="25551" y="17648"/>
                    </a:cubicBezTo>
                    <a:cubicBezTo>
                      <a:pt x="26948" y="16688"/>
                      <a:pt x="25843" y="15437"/>
                      <a:pt x="24800" y="13163"/>
                    </a:cubicBezTo>
                    <a:cubicBezTo>
                      <a:pt x="24001" y="11433"/>
                      <a:pt x="23491" y="9689"/>
                      <a:pt x="22486" y="9689"/>
                    </a:cubicBezTo>
                    <a:cubicBezTo>
                      <a:pt x="21759" y="9689"/>
                      <a:pt x="20773" y="10604"/>
                      <a:pt x="19231" y="13101"/>
                    </a:cubicBezTo>
                    <a:cubicBezTo>
                      <a:pt x="19231" y="13101"/>
                      <a:pt x="20169" y="4486"/>
                      <a:pt x="17229" y="3798"/>
                    </a:cubicBezTo>
                    <a:cubicBezTo>
                      <a:pt x="17081" y="3763"/>
                      <a:pt x="16931" y="3746"/>
                      <a:pt x="16780" y="3746"/>
                    </a:cubicBezTo>
                    <a:cubicBezTo>
                      <a:pt x="13916" y="3746"/>
                      <a:pt x="10492" y="9805"/>
                      <a:pt x="10492" y="9805"/>
                    </a:cubicBezTo>
                    <a:cubicBezTo>
                      <a:pt x="10492" y="9805"/>
                      <a:pt x="12431" y="1379"/>
                      <a:pt x="8197" y="169"/>
                    </a:cubicBezTo>
                    <a:cubicBezTo>
                      <a:pt x="7791" y="54"/>
                      <a:pt x="7398" y="0"/>
                      <a:pt x="7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4"/>
              <p:cNvSpPr/>
              <p:nvPr/>
            </p:nvSpPr>
            <p:spPr>
              <a:xfrm>
                <a:off x="899610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4"/>
              <p:cNvSpPr/>
              <p:nvPr/>
            </p:nvSpPr>
            <p:spPr>
              <a:xfrm>
                <a:off x="9337344" y="1595666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4"/>
              <p:cNvSpPr/>
              <p:nvPr/>
            </p:nvSpPr>
            <p:spPr>
              <a:xfrm>
                <a:off x="9176067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59" y="1043"/>
                      <a:pt x="271" y="2274"/>
                      <a:pt x="146" y="3567"/>
                    </a:cubicBezTo>
                    <a:cubicBezTo>
                      <a:pt x="0" y="4839"/>
                      <a:pt x="396" y="6070"/>
                      <a:pt x="1231" y="6966"/>
                    </a:cubicBezTo>
                    <a:cubicBezTo>
                      <a:pt x="2011" y="7822"/>
                      <a:pt x="3160" y="8360"/>
                      <a:pt x="4442" y="8360"/>
                    </a:cubicBezTo>
                    <a:cubicBezTo>
                      <a:pt x="5660" y="8360"/>
                      <a:pt x="7000" y="7875"/>
                      <a:pt x="8260" y="6716"/>
                    </a:cubicBezTo>
                    <a:cubicBezTo>
                      <a:pt x="8899" y="6117"/>
                      <a:pt x="9512" y="5866"/>
                      <a:pt x="9964" y="5866"/>
                    </a:cubicBezTo>
                    <a:cubicBezTo>
                      <a:pt x="10221" y="5866"/>
                      <a:pt x="10426" y="5947"/>
                      <a:pt x="10554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7" y="8364"/>
                      <a:pt x="14642" y="5402"/>
                      <a:pt x="13119" y="3734"/>
                    </a:cubicBezTo>
                    <a:cubicBezTo>
                      <a:pt x="12350" y="2901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1"/>
                    </a:cubicBezTo>
                    <a:cubicBezTo>
                      <a:pt x="5344" y="4672"/>
                      <a:pt x="4829" y="4876"/>
                      <a:pt x="4429" y="4876"/>
                    </a:cubicBezTo>
                    <a:cubicBezTo>
                      <a:pt x="4158" y="4876"/>
                      <a:pt x="3939" y="4782"/>
                      <a:pt x="3796" y="4630"/>
                    </a:cubicBezTo>
                    <a:cubicBezTo>
                      <a:pt x="3671" y="4505"/>
                      <a:pt x="3546" y="4297"/>
                      <a:pt x="3588" y="3942"/>
                    </a:cubicBezTo>
                    <a:cubicBezTo>
                      <a:pt x="3650" y="3504"/>
                      <a:pt x="3942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4"/>
              <p:cNvSpPr/>
              <p:nvPr/>
            </p:nvSpPr>
            <p:spPr>
              <a:xfrm>
                <a:off x="5602391" y="61906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7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7"/>
                      <a:pt x="6763" y="2660"/>
                      <a:pt x="6714" y="2660"/>
                    </a:cubicBezTo>
                    <a:cubicBezTo>
                      <a:pt x="6193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4"/>
              <p:cNvSpPr/>
              <p:nvPr/>
            </p:nvSpPr>
            <p:spPr>
              <a:xfrm>
                <a:off x="5296598" y="836303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2" y="9027"/>
                      <a:pt x="7252" y="9076"/>
                      <a:pt x="7064" y="9076"/>
                    </a:cubicBezTo>
                    <a:cubicBezTo>
                      <a:pt x="6703" y="9076"/>
                      <a:pt x="6353" y="8895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3"/>
                      <a:pt x="26385" y="15143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4"/>
              <p:cNvSpPr/>
              <p:nvPr/>
            </p:nvSpPr>
            <p:spPr>
              <a:xfrm>
                <a:off x="4298045" y="-31145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89" y="6317"/>
                      <a:pt x="3765" y="6550"/>
                      <a:pt x="3199" y="6550"/>
                    </a:cubicBezTo>
                    <a:cubicBezTo>
                      <a:pt x="2763" y="6550"/>
                      <a:pt x="2420" y="6412"/>
                      <a:pt x="2420" y="6412"/>
                    </a:cubicBezTo>
                    <a:cubicBezTo>
                      <a:pt x="2420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5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6" y="13999"/>
                      <a:pt x="23827" y="15858"/>
                      <a:pt x="24993" y="15858"/>
                    </a:cubicBezTo>
                    <a:cubicBezTo>
                      <a:pt x="25187" y="15858"/>
                      <a:pt x="25394" y="15807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7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47"/>
                      <a:pt x="8552" y="176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4"/>
              <p:cNvSpPr/>
              <p:nvPr/>
            </p:nvSpPr>
            <p:spPr>
              <a:xfrm>
                <a:off x="5498911" y="663805"/>
                <a:ext cx="889485" cy="578194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35" extrusionOk="0">
                    <a:moveTo>
                      <a:pt x="19148" y="1"/>
                    </a:moveTo>
                    <a:lnTo>
                      <a:pt x="12119" y="1148"/>
                    </a:lnTo>
                    <a:lnTo>
                      <a:pt x="11848" y="1336"/>
                    </a:lnTo>
                    <a:lnTo>
                      <a:pt x="2316" y="7488"/>
                    </a:lnTo>
                    <a:lnTo>
                      <a:pt x="522" y="8636"/>
                    </a:lnTo>
                    <a:cubicBezTo>
                      <a:pt x="126" y="8949"/>
                      <a:pt x="0" y="9512"/>
                      <a:pt x="251" y="9950"/>
                    </a:cubicBezTo>
                    <a:lnTo>
                      <a:pt x="564" y="10513"/>
                    </a:lnTo>
                    <a:lnTo>
                      <a:pt x="1648" y="12411"/>
                    </a:lnTo>
                    <a:cubicBezTo>
                      <a:pt x="1827" y="12754"/>
                      <a:pt x="2177" y="12935"/>
                      <a:pt x="2532" y="12935"/>
                    </a:cubicBezTo>
                    <a:cubicBezTo>
                      <a:pt x="2717" y="12935"/>
                      <a:pt x="2903" y="12886"/>
                      <a:pt x="3066" y="12786"/>
                    </a:cubicBezTo>
                    <a:lnTo>
                      <a:pt x="16916" y="3859"/>
                    </a:lnTo>
                    <a:lnTo>
                      <a:pt x="19294" y="2337"/>
                    </a:lnTo>
                    <a:cubicBezTo>
                      <a:pt x="19711" y="2066"/>
                      <a:pt x="19899" y="1544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4"/>
              <p:cNvSpPr/>
              <p:nvPr/>
            </p:nvSpPr>
            <p:spPr>
              <a:xfrm>
                <a:off x="5841089" y="37803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53" y="8052"/>
                      <a:pt x="1374" y="8052"/>
                    </a:cubicBezTo>
                    <a:cubicBezTo>
                      <a:pt x="1423" y="8052"/>
                      <a:pt x="1473" y="8049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94"/>
                    </a:lnTo>
                    <a:lnTo>
                      <a:pt x="20566" y="4892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4"/>
              <p:cNvSpPr/>
              <p:nvPr/>
            </p:nvSpPr>
            <p:spPr>
              <a:xfrm>
                <a:off x="6947772" y="553709"/>
                <a:ext cx="677831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4"/>
              <p:cNvSpPr/>
              <p:nvPr/>
            </p:nvSpPr>
            <p:spPr>
              <a:xfrm>
                <a:off x="5678828" y="-104409"/>
                <a:ext cx="661068" cy="37387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8364" extrusionOk="0">
                    <a:moveTo>
                      <a:pt x="397" y="0"/>
                    </a:moveTo>
                    <a:cubicBezTo>
                      <a:pt x="272" y="355"/>
                      <a:pt x="189" y="709"/>
                      <a:pt x="147" y="1064"/>
                    </a:cubicBezTo>
                    <a:cubicBezTo>
                      <a:pt x="1" y="2336"/>
                      <a:pt x="418" y="3567"/>
                      <a:pt x="1232" y="4484"/>
                    </a:cubicBezTo>
                    <a:cubicBezTo>
                      <a:pt x="2021" y="5327"/>
                      <a:pt x="3166" y="5859"/>
                      <a:pt x="4442" y="5859"/>
                    </a:cubicBezTo>
                    <a:cubicBezTo>
                      <a:pt x="5660" y="5859"/>
                      <a:pt x="6997" y="5375"/>
                      <a:pt x="8261" y="4213"/>
                    </a:cubicBezTo>
                    <a:cubicBezTo>
                      <a:pt x="8913" y="3614"/>
                      <a:pt x="9523" y="3364"/>
                      <a:pt x="9976" y="3364"/>
                    </a:cubicBezTo>
                    <a:cubicBezTo>
                      <a:pt x="10233" y="3364"/>
                      <a:pt x="10440" y="3444"/>
                      <a:pt x="10576" y="3588"/>
                    </a:cubicBezTo>
                    <a:cubicBezTo>
                      <a:pt x="10930" y="3963"/>
                      <a:pt x="10743" y="4860"/>
                      <a:pt x="9721" y="5798"/>
                    </a:cubicBezTo>
                    <a:lnTo>
                      <a:pt x="12077" y="8364"/>
                    </a:lnTo>
                    <a:cubicBezTo>
                      <a:pt x="14789" y="5861"/>
                      <a:pt x="14643" y="2899"/>
                      <a:pt x="13120" y="1231"/>
                    </a:cubicBezTo>
                    <a:cubicBezTo>
                      <a:pt x="12578" y="626"/>
                      <a:pt x="11827" y="188"/>
                      <a:pt x="10993" y="0"/>
                    </a:cubicBezTo>
                    <a:lnTo>
                      <a:pt x="8907" y="0"/>
                    </a:lnTo>
                    <a:cubicBezTo>
                      <a:pt x="7927" y="209"/>
                      <a:pt x="6905" y="730"/>
                      <a:pt x="5924" y="1648"/>
                    </a:cubicBezTo>
                    <a:cubicBezTo>
                      <a:pt x="5353" y="2170"/>
                      <a:pt x="4833" y="2373"/>
                      <a:pt x="4432" y="2373"/>
                    </a:cubicBezTo>
                    <a:cubicBezTo>
                      <a:pt x="4159" y="2373"/>
                      <a:pt x="3940" y="2279"/>
                      <a:pt x="3797" y="2127"/>
                    </a:cubicBezTo>
                    <a:cubicBezTo>
                      <a:pt x="3693" y="2002"/>
                      <a:pt x="3568" y="1794"/>
                      <a:pt x="3609" y="1439"/>
                    </a:cubicBezTo>
                    <a:cubicBezTo>
                      <a:pt x="3651" y="1001"/>
                      <a:pt x="3964" y="521"/>
                      <a:pt x="4464" y="63"/>
                    </a:cubicBezTo>
                    <a:lnTo>
                      <a:pt x="4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4"/>
              <p:cNvSpPr/>
              <p:nvPr/>
            </p:nvSpPr>
            <p:spPr>
              <a:xfrm>
                <a:off x="5807519" y="1412486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38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114"/>
                      <a:pt x="13245" y="9178"/>
                      <a:pt x="9324" y="12848"/>
                    </a:cubicBezTo>
                    <a:cubicBezTo>
                      <a:pt x="8089" y="14006"/>
                      <a:pt x="7249" y="14436"/>
                      <a:pt x="6660" y="14436"/>
                    </a:cubicBezTo>
                    <a:cubicBezTo>
                      <a:pt x="5477" y="14436"/>
                      <a:pt x="5305" y="12704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4"/>
              <p:cNvSpPr/>
              <p:nvPr/>
            </p:nvSpPr>
            <p:spPr>
              <a:xfrm>
                <a:off x="5864244" y="1329299"/>
                <a:ext cx="801069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6" y="14565"/>
                      <a:pt x="4208" y="16297"/>
                      <a:pt x="5391" y="16297"/>
                    </a:cubicBezTo>
                    <a:cubicBezTo>
                      <a:pt x="5980" y="16297"/>
                      <a:pt x="6820" y="15867"/>
                      <a:pt x="8055" y="14709"/>
                    </a:cubicBezTo>
                    <a:cubicBezTo>
                      <a:pt x="11976" y="11039"/>
                      <a:pt x="13457" y="9975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114"/>
                    </a:cubicBezTo>
                    <a:cubicBezTo>
                      <a:pt x="11016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4"/>
              <p:cNvSpPr/>
              <p:nvPr/>
            </p:nvSpPr>
            <p:spPr>
              <a:xfrm>
                <a:off x="7472684" y="-104409"/>
                <a:ext cx="462466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46" h="6070" extrusionOk="0">
                    <a:moveTo>
                      <a:pt x="0" y="0"/>
                    </a:moveTo>
                    <a:lnTo>
                      <a:pt x="8301" y="6070"/>
                    </a:lnTo>
                    <a:lnTo>
                      <a:pt x="10345" y="3921"/>
                    </a:lnTo>
                    <a:cubicBezTo>
                      <a:pt x="9866" y="2691"/>
                      <a:pt x="9595" y="1335"/>
                      <a:pt x="9595" y="42"/>
                    </a:cubicBezTo>
                    <a:cubicBezTo>
                      <a:pt x="9595" y="21"/>
                      <a:pt x="9595" y="21"/>
                      <a:pt x="95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4"/>
              <p:cNvSpPr/>
              <p:nvPr/>
            </p:nvSpPr>
            <p:spPr>
              <a:xfrm>
                <a:off x="8792854" y="-104409"/>
                <a:ext cx="1378056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9" h="13850" extrusionOk="0">
                    <a:moveTo>
                      <a:pt x="11848" y="0"/>
                    </a:moveTo>
                    <a:lnTo>
                      <a:pt x="7614" y="2732"/>
                    </a:lnTo>
                    <a:cubicBezTo>
                      <a:pt x="7443" y="2839"/>
                      <a:pt x="7255" y="2890"/>
                      <a:pt x="7070" y="2890"/>
                    </a:cubicBezTo>
                    <a:cubicBezTo>
                      <a:pt x="6713" y="2890"/>
                      <a:pt x="6367" y="2700"/>
                      <a:pt x="6174" y="2357"/>
                    </a:cubicBezTo>
                    <a:lnTo>
                      <a:pt x="5111" y="459"/>
                    </a:lnTo>
                    <a:lnTo>
                      <a:pt x="1" y="9365"/>
                    </a:lnTo>
                    <a:lnTo>
                      <a:pt x="13725" y="13849"/>
                    </a:lnTo>
                    <a:cubicBezTo>
                      <a:pt x="13183" y="12369"/>
                      <a:pt x="12619" y="10825"/>
                      <a:pt x="11994" y="9073"/>
                    </a:cubicBezTo>
                    <a:cubicBezTo>
                      <a:pt x="11431" y="7467"/>
                      <a:pt x="11848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2" y="6174"/>
                      <a:pt x="23737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4"/>
              <p:cNvSpPr/>
              <p:nvPr/>
            </p:nvSpPr>
            <p:spPr>
              <a:xfrm>
                <a:off x="7901536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1335"/>
                      <a:pt x="272" y="2691"/>
                      <a:pt x="751" y="3921"/>
                    </a:cubicBezTo>
                    <a:cubicBezTo>
                      <a:pt x="1729" y="6407"/>
                      <a:pt x="3622" y="8386"/>
                      <a:pt x="6246" y="8386"/>
                    </a:cubicBezTo>
                    <a:cubicBezTo>
                      <a:pt x="6814" y="8386"/>
                      <a:pt x="7417" y="8293"/>
                      <a:pt x="8052" y="8093"/>
                    </a:cubicBezTo>
                    <a:cubicBezTo>
                      <a:pt x="12286" y="6758"/>
                      <a:pt x="16103" y="4484"/>
                      <a:pt x="16103" y="42"/>
                    </a:cubicBezTo>
                    <a:cubicBezTo>
                      <a:pt x="16103" y="21"/>
                      <a:pt x="16103" y="21"/>
                      <a:pt x="161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4"/>
              <p:cNvSpPr/>
              <p:nvPr/>
            </p:nvSpPr>
            <p:spPr>
              <a:xfrm>
                <a:off x="7367326" y="-104409"/>
                <a:ext cx="47561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0" extrusionOk="0">
                    <a:moveTo>
                      <a:pt x="0" y="0"/>
                    </a:moveTo>
                    <a:cubicBezTo>
                      <a:pt x="157" y="73"/>
                      <a:pt x="334" y="110"/>
                      <a:pt x="516" y="110"/>
                    </a:cubicBezTo>
                    <a:cubicBezTo>
                      <a:pt x="699" y="110"/>
                      <a:pt x="887" y="73"/>
                      <a:pt x="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4"/>
              <p:cNvSpPr/>
              <p:nvPr/>
            </p:nvSpPr>
            <p:spPr>
              <a:xfrm>
                <a:off x="9009157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2" y="459"/>
                    </a:lnTo>
                    <a:lnTo>
                      <a:pt x="1335" y="2357"/>
                    </a:lnTo>
                    <a:cubicBezTo>
                      <a:pt x="1528" y="2700"/>
                      <a:pt x="1874" y="2890"/>
                      <a:pt x="2231" y="2890"/>
                    </a:cubicBezTo>
                    <a:cubicBezTo>
                      <a:pt x="2416" y="2890"/>
                      <a:pt x="2604" y="2839"/>
                      <a:pt x="2775" y="2732"/>
                    </a:cubicBezTo>
                    <a:lnTo>
                      <a:pt x="70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4"/>
              <p:cNvSpPr/>
              <p:nvPr/>
            </p:nvSpPr>
            <p:spPr>
              <a:xfrm>
                <a:off x="10597840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5" y="6299"/>
                    </a:lnTo>
                    <a:cubicBezTo>
                      <a:pt x="1795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4"/>
              <p:cNvSpPr/>
              <p:nvPr/>
            </p:nvSpPr>
            <p:spPr>
              <a:xfrm>
                <a:off x="8239959" y="575925"/>
                <a:ext cx="315403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6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6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4"/>
              <p:cNvSpPr/>
              <p:nvPr/>
            </p:nvSpPr>
            <p:spPr>
              <a:xfrm>
                <a:off x="7260091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4"/>
              <p:cNvSpPr/>
              <p:nvPr/>
            </p:nvSpPr>
            <p:spPr>
              <a:xfrm>
                <a:off x="9303775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4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66" y="9178"/>
                      <a:pt x="9345" y="12849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2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4"/>
              <p:cNvSpPr/>
              <p:nvPr/>
            </p:nvSpPr>
            <p:spPr>
              <a:xfrm>
                <a:off x="9360544" y="112029"/>
                <a:ext cx="801963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41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5" y="1999"/>
                      <a:pt x="316" y="2145"/>
                      <a:pt x="378" y="2312"/>
                    </a:cubicBezTo>
                    <a:cubicBezTo>
                      <a:pt x="1567" y="6505"/>
                      <a:pt x="2673" y="10071"/>
                      <a:pt x="3715" y="13513"/>
                    </a:cubicBezTo>
                    <a:cubicBezTo>
                      <a:pt x="4036" y="14557"/>
                      <a:pt x="4217" y="16289"/>
                      <a:pt x="5406" y="16289"/>
                    </a:cubicBezTo>
                    <a:cubicBezTo>
                      <a:pt x="5998" y="16289"/>
                      <a:pt x="6841" y="15859"/>
                      <a:pt x="8075" y="14702"/>
                    </a:cubicBezTo>
                    <a:cubicBezTo>
                      <a:pt x="11996" y="11031"/>
                      <a:pt x="13477" y="9967"/>
                      <a:pt x="15521" y="8069"/>
                    </a:cubicBezTo>
                    <a:cubicBezTo>
                      <a:pt x="16168" y="7443"/>
                      <a:pt x="17940" y="5462"/>
                      <a:pt x="15312" y="4669"/>
                    </a:cubicBezTo>
                    <a:cubicBezTo>
                      <a:pt x="14958" y="4544"/>
                      <a:pt x="14395" y="4356"/>
                      <a:pt x="13685" y="4106"/>
                    </a:cubicBezTo>
                    <a:cubicBezTo>
                      <a:pt x="11037" y="3126"/>
                      <a:pt x="6302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4"/>
              <p:cNvSpPr/>
              <p:nvPr/>
            </p:nvSpPr>
            <p:spPr>
              <a:xfrm>
                <a:off x="7057778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5"/>
                    </a:cubicBezTo>
                    <a:cubicBezTo>
                      <a:pt x="27376" y="19954"/>
                      <a:pt x="27814" y="19901"/>
                      <a:pt x="28237" y="19901"/>
                    </a:cubicBezTo>
                    <a:cubicBezTo>
                      <a:pt x="28681" y="19901"/>
                      <a:pt x="29108" y="19959"/>
                      <a:pt x="29514" y="20065"/>
                    </a:cubicBezTo>
                    <a:lnTo>
                      <a:pt x="25614" y="13683"/>
                    </a:lnTo>
                    <a:cubicBezTo>
                      <a:pt x="24404" y="13182"/>
                      <a:pt x="23882" y="11952"/>
                      <a:pt x="23695" y="10554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69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9098646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7901536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8" y="0"/>
                      <a:pt x="8500" y="53"/>
                      <a:pt x="8052" y="164"/>
                    </a:cubicBezTo>
                    <a:cubicBezTo>
                      <a:pt x="3734" y="1228"/>
                      <a:pt x="1" y="3773"/>
                      <a:pt x="1" y="8216"/>
                    </a:cubicBezTo>
                    <a:cubicBezTo>
                      <a:pt x="1" y="9509"/>
                      <a:pt x="272" y="10864"/>
                      <a:pt x="751" y="12095"/>
                    </a:cubicBezTo>
                    <a:cubicBezTo>
                      <a:pt x="1729" y="14581"/>
                      <a:pt x="3622" y="16560"/>
                      <a:pt x="6246" y="16560"/>
                    </a:cubicBezTo>
                    <a:cubicBezTo>
                      <a:pt x="6814" y="16560"/>
                      <a:pt x="7417" y="16467"/>
                      <a:pt x="8052" y="16267"/>
                    </a:cubicBezTo>
                    <a:cubicBezTo>
                      <a:pt x="12286" y="14911"/>
                      <a:pt x="16103" y="12658"/>
                      <a:pt x="16103" y="8216"/>
                    </a:cubicBezTo>
                    <a:cubicBezTo>
                      <a:pt x="16103" y="4670"/>
                      <a:pt x="13871" y="936"/>
                      <a:pt x="10638" y="164"/>
                    </a:cubicBezTo>
                    <a:cubicBezTo>
                      <a:pt x="10232" y="58"/>
                      <a:pt x="9805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7251687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086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4"/>
              <p:cNvSpPr/>
              <p:nvPr/>
            </p:nvSpPr>
            <p:spPr>
              <a:xfrm>
                <a:off x="7795239" y="6056995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7" y="8080"/>
                    </a:cubicBezTo>
                    <a:cubicBezTo>
                      <a:pt x="7384" y="9478"/>
                      <a:pt x="7906" y="10708"/>
                      <a:pt x="9116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5" y="8644"/>
                      <a:pt x="14205" y="12857"/>
                      <a:pt x="16875" y="13670"/>
                    </a:cubicBezTo>
                    <a:cubicBezTo>
                      <a:pt x="17150" y="13754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3" y="13870"/>
                    </a:cubicBezTo>
                    <a:cubicBezTo>
                      <a:pt x="24414" y="13870"/>
                      <a:pt x="23682" y="12021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4"/>
              <p:cNvSpPr/>
              <p:nvPr/>
            </p:nvSpPr>
            <p:spPr>
              <a:xfrm>
                <a:off x="7839090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0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2"/>
                      <a:pt x="2220" y="10682"/>
                    </a:cubicBezTo>
                    <a:cubicBezTo>
                      <a:pt x="2785" y="10682"/>
                      <a:pt x="3500" y="10448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0" y="11431"/>
                      <a:pt x="23489" y="9677"/>
                      <a:pt x="22481" y="9677"/>
                    </a:cubicBezTo>
                    <a:cubicBezTo>
                      <a:pt x="21754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4"/>
              <p:cNvSpPr/>
              <p:nvPr/>
            </p:nvSpPr>
            <p:spPr>
              <a:xfrm>
                <a:off x="9337344" y="6466178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4"/>
              <p:cNvSpPr/>
              <p:nvPr/>
            </p:nvSpPr>
            <p:spPr>
              <a:xfrm>
                <a:off x="10444027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4"/>
              <p:cNvSpPr/>
              <p:nvPr/>
            </p:nvSpPr>
            <p:spPr>
              <a:xfrm>
                <a:off x="9176067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19"/>
                      <a:pt x="396" y="6070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5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382"/>
                      <a:pt x="13119" y="3734"/>
                    </a:cubicBezTo>
                    <a:cubicBezTo>
                      <a:pt x="12350" y="2902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4"/>
              <p:cNvSpPr/>
              <p:nvPr/>
            </p:nvSpPr>
            <p:spPr>
              <a:xfrm>
                <a:off x="5602391" y="5489573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4"/>
              <p:cNvSpPr/>
              <p:nvPr/>
            </p:nvSpPr>
            <p:spPr>
              <a:xfrm>
                <a:off x="5296598" y="5706815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06"/>
                    </a:lnTo>
                    <a:cubicBezTo>
                      <a:pt x="7441" y="9014"/>
                      <a:pt x="7249" y="9065"/>
                      <a:pt x="7060" y="9065"/>
                    </a:cubicBezTo>
                    <a:cubicBezTo>
                      <a:pt x="6700" y="9065"/>
                      <a:pt x="6352" y="8880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4"/>
              <p:cNvSpPr/>
              <p:nvPr/>
            </p:nvSpPr>
            <p:spPr>
              <a:xfrm>
                <a:off x="4298045" y="4839367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3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4"/>
                      <a:pt x="6863" y="5411"/>
                      <a:pt x="7217" y="8080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6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4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3"/>
                    </a:cubicBezTo>
                    <a:cubicBezTo>
                      <a:pt x="26719" y="15130"/>
                      <a:pt x="26865" y="14421"/>
                      <a:pt x="26553" y="13503"/>
                    </a:cubicBezTo>
                    <a:lnTo>
                      <a:pt x="26553" y="13503"/>
                    </a:lnTo>
                    <a:cubicBezTo>
                      <a:pt x="26448" y="13566"/>
                      <a:pt x="26323" y="13649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22" y="10175"/>
                      <a:pt x="22654" y="10051"/>
                      <a:pt x="22462" y="10051"/>
                    </a:cubicBezTo>
                    <a:cubicBezTo>
                      <a:pt x="21630" y="10051"/>
                      <a:pt x="20326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26"/>
                    </a:cubicBezTo>
                    <a:cubicBezTo>
                      <a:pt x="16317" y="3818"/>
                      <a:pt x="16301" y="3814"/>
                      <a:pt x="16285" y="3814"/>
                    </a:cubicBezTo>
                    <a:cubicBezTo>
                      <a:pt x="15656" y="3814"/>
                      <a:pt x="14154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4"/>
              <p:cNvSpPr/>
              <p:nvPr/>
            </p:nvSpPr>
            <p:spPr>
              <a:xfrm>
                <a:off x="4341896" y="4654085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1"/>
                    </a:cubicBezTo>
                    <a:cubicBezTo>
                      <a:pt x="334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39" y="10683"/>
                    </a:cubicBezTo>
                    <a:cubicBezTo>
                      <a:pt x="2802" y="10683"/>
                      <a:pt x="3512" y="10448"/>
                      <a:pt x="3838" y="9389"/>
                    </a:cubicBezTo>
                    <a:cubicBezTo>
                      <a:pt x="4805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3" y="13596"/>
                      <a:pt x="14675" y="7959"/>
                      <a:pt x="15304" y="7959"/>
                    </a:cubicBezTo>
                    <a:cubicBezTo>
                      <a:pt x="15320" y="7959"/>
                      <a:pt x="15336" y="7963"/>
                      <a:pt x="15351" y="797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5" y="16499"/>
                      <a:pt x="20649" y="14196"/>
                      <a:pt x="21481" y="14196"/>
                    </a:cubicBezTo>
                    <a:cubicBezTo>
                      <a:pt x="21673" y="14196"/>
                      <a:pt x="21841" y="14320"/>
                      <a:pt x="21984" y="14624"/>
                    </a:cubicBezTo>
                    <a:cubicBezTo>
                      <a:pt x="22699" y="16162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4"/>
                      <a:pt x="25467" y="17711"/>
                      <a:pt x="25572" y="17648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1" y="11431"/>
                      <a:pt x="23503" y="9677"/>
                      <a:pt x="22489" y="9677"/>
                    </a:cubicBezTo>
                    <a:cubicBezTo>
                      <a:pt x="21758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4"/>
              <p:cNvSpPr/>
              <p:nvPr/>
            </p:nvSpPr>
            <p:spPr>
              <a:xfrm>
                <a:off x="5498911" y="5533379"/>
                <a:ext cx="889485" cy="578642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6" y="12760"/>
                      <a:pt x="2174" y="12945"/>
                      <a:pt x="2534" y="12945"/>
                    </a:cubicBezTo>
                    <a:cubicBezTo>
                      <a:pt x="2723" y="12945"/>
                      <a:pt x="2915" y="12894"/>
                      <a:pt x="308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99" y="1565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4"/>
              <p:cNvSpPr/>
              <p:nvPr/>
            </p:nvSpPr>
            <p:spPr>
              <a:xfrm>
                <a:off x="5841089" y="5248550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4"/>
              <p:cNvSpPr/>
              <p:nvPr/>
            </p:nvSpPr>
            <p:spPr>
              <a:xfrm>
                <a:off x="6947772" y="5424221"/>
                <a:ext cx="677831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4"/>
              <p:cNvSpPr/>
              <p:nvPr/>
            </p:nvSpPr>
            <p:spPr>
              <a:xfrm>
                <a:off x="5678828" y="4654174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40"/>
                      <a:pt x="418" y="6071"/>
                      <a:pt x="1232" y="6967"/>
                    </a:cubicBezTo>
                    <a:cubicBezTo>
                      <a:pt x="2023" y="7823"/>
                      <a:pt x="3171" y="8361"/>
                      <a:pt x="4451" y="8361"/>
                    </a:cubicBezTo>
                    <a:cubicBezTo>
                      <a:pt x="5666" y="8361"/>
                      <a:pt x="7001" y="7875"/>
                      <a:pt x="8261" y="6717"/>
                    </a:cubicBezTo>
                    <a:cubicBezTo>
                      <a:pt x="8913" y="6118"/>
                      <a:pt x="9523" y="5867"/>
                      <a:pt x="9976" y="5867"/>
                    </a:cubicBezTo>
                    <a:cubicBezTo>
                      <a:pt x="10233" y="5867"/>
                      <a:pt x="10440" y="5948"/>
                      <a:pt x="10576" y="6091"/>
                    </a:cubicBezTo>
                    <a:cubicBezTo>
                      <a:pt x="10930" y="6467"/>
                      <a:pt x="10743" y="7364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7"/>
                      <a:pt x="9970" y="2387"/>
                    </a:cubicBezTo>
                    <a:cubicBezTo>
                      <a:pt x="8695" y="2387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25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4"/>
              <p:cNvSpPr/>
              <p:nvPr/>
            </p:nvSpPr>
            <p:spPr>
              <a:xfrm>
                <a:off x="5807519" y="6282998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0"/>
                      <a:pt x="6469" y="15830"/>
                    </a:cubicBezTo>
                    <a:cubicBezTo>
                      <a:pt x="7092" y="15830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195"/>
                    </a:cubicBezTo>
                    <a:lnTo>
                      <a:pt x="16770" y="6195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59"/>
                    </a:cubicBezTo>
                    <a:cubicBezTo>
                      <a:pt x="3922" y="8218"/>
                      <a:pt x="2816" y="4630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4"/>
              <p:cNvSpPr/>
              <p:nvPr/>
            </p:nvSpPr>
            <p:spPr>
              <a:xfrm>
                <a:off x="5864244" y="6199811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491"/>
                      <a:pt x="2653" y="10079"/>
                      <a:pt x="3716" y="13520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56"/>
                    </a:cubicBezTo>
                    <a:cubicBezTo>
                      <a:pt x="16168" y="7451"/>
                      <a:pt x="17920" y="5469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4"/>
              <p:cNvSpPr/>
              <p:nvPr/>
            </p:nvSpPr>
            <p:spPr>
              <a:xfrm>
                <a:off x="7057778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6"/>
                    </a:cubicBezTo>
                    <a:cubicBezTo>
                      <a:pt x="27387" y="19961"/>
                      <a:pt x="27835" y="19909"/>
                      <a:pt x="28268" y="19909"/>
                    </a:cubicBezTo>
                    <a:cubicBezTo>
                      <a:pt x="28701" y="19909"/>
                      <a:pt x="29118" y="19961"/>
                      <a:pt x="29514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695" y="10555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70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4"/>
              <p:cNvSpPr/>
              <p:nvPr/>
            </p:nvSpPr>
            <p:spPr>
              <a:xfrm>
                <a:off x="8792854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4"/>
              <p:cNvSpPr/>
              <p:nvPr/>
            </p:nvSpPr>
            <p:spPr>
              <a:xfrm>
                <a:off x="9098646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4"/>
              <p:cNvSpPr/>
              <p:nvPr/>
            </p:nvSpPr>
            <p:spPr>
              <a:xfrm>
                <a:off x="7901536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6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03"/>
                      <a:pt x="16103" y="12650"/>
                      <a:pt x="16103" y="8208"/>
                    </a:cubicBezTo>
                    <a:cubicBezTo>
                      <a:pt x="16103" y="4662"/>
                      <a:pt x="13871" y="928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4"/>
              <p:cNvSpPr/>
              <p:nvPr/>
            </p:nvSpPr>
            <p:spPr>
              <a:xfrm>
                <a:off x="7251687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4"/>
              <p:cNvSpPr/>
              <p:nvPr/>
            </p:nvSpPr>
            <p:spPr>
              <a:xfrm>
                <a:off x="7795239" y="3621739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4"/>
              <p:cNvSpPr/>
              <p:nvPr/>
            </p:nvSpPr>
            <p:spPr>
              <a:xfrm>
                <a:off x="7839090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1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3"/>
                      <a:pt x="2220" y="10683"/>
                    </a:cubicBezTo>
                    <a:cubicBezTo>
                      <a:pt x="2785" y="10683"/>
                      <a:pt x="3500" y="10449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1" y="11434"/>
                      <a:pt x="23491" y="9690"/>
                      <a:pt x="22486" y="9690"/>
                    </a:cubicBezTo>
                    <a:cubicBezTo>
                      <a:pt x="21759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4"/>
              <p:cNvSpPr/>
              <p:nvPr/>
            </p:nvSpPr>
            <p:spPr>
              <a:xfrm>
                <a:off x="899610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4"/>
              <p:cNvSpPr/>
              <p:nvPr/>
            </p:nvSpPr>
            <p:spPr>
              <a:xfrm>
                <a:off x="9337344" y="4030922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4"/>
              <p:cNvSpPr/>
              <p:nvPr/>
            </p:nvSpPr>
            <p:spPr>
              <a:xfrm>
                <a:off x="10444027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4"/>
              <p:cNvSpPr/>
              <p:nvPr/>
            </p:nvSpPr>
            <p:spPr>
              <a:xfrm>
                <a:off x="8239959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4"/>
              <p:cNvSpPr/>
              <p:nvPr/>
            </p:nvSpPr>
            <p:spPr>
              <a:xfrm>
                <a:off x="7260091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4"/>
              <p:cNvSpPr/>
              <p:nvPr/>
            </p:nvSpPr>
            <p:spPr>
              <a:xfrm>
                <a:off x="9176067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40"/>
                      <a:pt x="396" y="6071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6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403"/>
                      <a:pt x="13119" y="3734"/>
                    </a:cubicBezTo>
                    <a:cubicBezTo>
                      <a:pt x="12350" y="2902"/>
                      <a:pt x="11227" y="2387"/>
                      <a:pt x="9959" y="2387"/>
                    </a:cubicBezTo>
                    <a:cubicBezTo>
                      <a:pt x="8684" y="2387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4"/>
              <p:cNvSpPr/>
              <p:nvPr/>
            </p:nvSpPr>
            <p:spPr>
              <a:xfrm>
                <a:off x="9303775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0"/>
                      <a:pt x="6474" y="15830"/>
                    </a:cubicBezTo>
                    <a:cubicBezTo>
                      <a:pt x="7094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7"/>
                      <a:pt x="9345" y="12848"/>
                    </a:cubicBezTo>
                    <a:cubicBezTo>
                      <a:pt x="8114" y="14003"/>
                      <a:pt x="7273" y="14431"/>
                      <a:pt x="6681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4"/>
              <p:cNvSpPr/>
              <p:nvPr/>
            </p:nvSpPr>
            <p:spPr>
              <a:xfrm>
                <a:off x="9360499" y="4982183"/>
                <a:ext cx="802007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492"/>
                      <a:pt x="2674" y="10079"/>
                      <a:pt x="3716" y="13521"/>
                    </a:cubicBezTo>
                    <a:cubicBezTo>
                      <a:pt x="4037" y="14552"/>
                      <a:pt x="4218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97" y="11038"/>
                      <a:pt x="13478" y="9954"/>
                      <a:pt x="15522" y="8077"/>
                    </a:cubicBezTo>
                    <a:cubicBezTo>
                      <a:pt x="15522" y="8077"/>
                      <a:pt x="15522" y="8056"/>
                      <a:pt x="15522" y="8056"/>
                    </a:cubicBezTo>
                    <a:cubicBezTo>
                      <a:pt x="16169" y="7451"/>
                      <a:pt x="17941" y="5469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4"/>
              <p:cNvSpPr/>
              <p:nvPr/>
            </p:nvSpPr>
            <p:spPr>
              <a:xfrm>
                <a:off x="5602391" y="3054317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4"/>
              <p:cNvSpPr/>
              <p:nvPr/>
            </p:nvSpPr>
            <p:spPr>
              <a:xfrm>
                <a:off x="5296598" y="3271559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6" y="9025"/>
                      <a:pt x="7261" y="9071"/>
                      <a:pt x="7078" y="9071"/>
                    </a:cubicBezTo>
                    <a:cubicBezTo>
                      <a:pt x="6712" y="9071"/>
                      <a:pt x="6355" y="8886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4"/>
              <p:cNvSpPr/>
              <p:nvPr/>
            </p:nvSpPr>
            <p:spPr>
              <a:xfrm>
                <a:off x="4298045" y="2404111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4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6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4"/>
              <p:cNvSpPr/>
              <p:nvPr/>
            </p:nvSpPr>
            <p:spPr>
              <a:xfrm>
                <a:off x="5498911" y="3098123"/>
                <a:ext cx="889485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9" y="12766"/>
                      <a:pt x="2186" y="12951"/>
                      <a:pt x="2546" y="12951"/>
                    </a:cubicBezTo>
                    <a:cubicBezTo>
                      <a:pt x="2726" y="12951"/>
                      <a:pt x="2907" y="12905"/>
                      <a:pt x="3066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99" y="1565"/>
                      <a:pt x="19711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4"/>
              <p:cNvSpPr/>
              <p:nvPr/>
            </p:nvSpPr>
            <p:spPr>
              <a:xfrm>
                <a:off x="5841089" y="2813294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4"/>
              <p:cNvSpPr/>
              <p:nvPr/>
            </p:nvSpPr>
            <p:spPr>
              <a:xfrm>
                <a:off x="6947772" y="2988965"/>
                <a:ext cx="677831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4"/>
              <p:cNvSpPr/>
              <p:nvPr/>
            </p:nvSpPr>
            <p:spPr>
              <a:xfrm>
                <a:off x="5678828" y="2218963"/>
                <a:ext cx="661068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6" extrusionOk="0">
                    <a:moveTo>
                      <a:pt x="2108" y="0"/>
                    </a:moveTo>
                    <a:cubicBezTo>
                      <a:pt x="960" y="1043"/>
                      <a:pt x="293" y="2273"/>
                      <a:pt x="147" y="3567"/>
                    </a:cubicBezTo>
                    <a:cubicBezTo>
                      <a:pt x="1" y="4839"/>
                      <a:pt x="418" y="6070"/>
                      <a:pt x="1232" y="6966"/>
                    </a:cubicBezTo>
                    <a:cubicBezTo>
                      <a:pt x="2023" y="7822"/>
                      <a:pt x="3171" y="8360"/>
                      <a:pt x="4451" y="8360"/>
                    </a:cubicBezTo>
                    <a:cubicBezTo>
                      <a:pt x="5666" y="8360"/>
                      <a:pt x="7001" y="7875"/>
                      <a:pt x="8261" y="6716"/>
                    </a:cubicBezTo>
                    <a:cubicBezTo>
                      <a:pt x="8913" y="6117"/>
                      <a:pt x="9523" y="5866"/>
                      <a:pt x="9976" y="5866"/>
                    </a:cubicBezTo>
                    <a:cubicBezTo>
                      <a:pt x="10233" y="5866"/>
                      <a:pt x="10440" y="5947"/>
                      <a:pt x="10576" y="6090"/>
                    </a:cubicBezTo>
                    <a:cubicBezTo>
                      <a:pt x="10930" y="6466"/>
                      <a:pt x="10743" y="7363"/>
                      <a:pt x="9721" y="8301"/>
                    </a:cubicBezTo>
                    <a:lnTo>
                      <a:pt x="12077" y="10846"/>
                    </a:lnTo>
                    <a:cubicBezTo>
                      <a:pt x="14789" y="8364"/>
                      <a:pt x="14643" y="5402"/>
                      <a:pt x="13120" y="3734"/>
                    </a:cubicBezTo>
                    <a:cubicBezTo>
                      <a:pt x="12361" y="2901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1"/>
                    </a:cubicBezTo>
                    <a:cubicBezTo>
                      <a:pt x="5353" y="4672"/>
                      <a:pt x="4833" y="4876"/>
                      <a:pt x="4432" y="4876"/>
                    </a:cubicBezTo>
                    <a:cubicBezTo>
                      <a:pt x="4159" y="4876"/>
                      <a:pt x="3940" y="4782"/>
                      <a:pt x="3797" y="4630"/>
                    </a:cubicBezTo>
                    <a:cubicBezTo>
                      <a:pt x="3693" y="4505"/>
                      <a:pt x="3568" y="4297"/>
                      <a:pt x="3609" y="3942"/>
                    </a:cubicBezTo>
                    <a:cubicBezTo>
                      <a:pt x="3651" y="3504"/>
                      <a:pt x="3964" y="3024"/>
                      <a:pt x="4464" y="2566"/>
                    </a:cubicBezTo>
                    <a:lnTo>
                      <a:pt x="210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4"/>
              <p:cNvSpPr/>
              <p:nvPr/>
            </p:nvSpPr>
            <p:spPr>
              <a:xfrm>
                <a:off x="5807519" y="3847742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4"/>
              <p:cNvSpPr/>
              <p:nvPr/>
            </p:nvSpPr>
            <p:spPr>
              <a:xfrm>
                <a:off x="5864244" y="3764555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4"/>
              <p:cNvSpPr/>
              <p:nvPr/>
            </p:nvSpPr>
            <p:spPr>
              <a:xfrm>
                <a:off x="7057778" y="1076833"/>
                <a:ext cx="1319276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24" extrusionOk="0">
                    <a:moveTo>
                      <a:pt x="17229" y="1"/>
                    </a:moveTo>
                    <a:cubicBezTo>
                      <a:pt x="16770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52" y="24070"/>
                    </a:lnTo>
                    <a:cubicBezTo>
                      <a:pt x="4339" y="23444"/>
                      <a:pt x="4568" y="22610"/>
                      <a:pt x="5194" y="22110"/>
                    </a:cubicBezTo>
                    <a:lnTo>
                      <a:pt x="14392" y="14747"/>
                    </a:lnTo>
                    <a:cubicBezTo>
                      <a:pt x="14708" y="14495"/>
                      <a:pt x="15066" y="14376"/>
                      <a:pt x="15402" y="14376"/>
                    </a:cubicBezTo>
                    <a:cubicBezTo>
                      <a:pt x="15929" y="14376"/>
                      <a:pt x="16404" y="14670"/>
                      <a:pt x="16582" y="15206"/>
                    </a:cubicBezTo>
                    <a:lnTo>
                      <a:pt x="18063" y="19815"/>
                    </a:lnTo>
                    <a:cubicBezTo>
                      <a:pt x="1827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583" y="34123"/>
                    </a:lnTo>
                    <a:lnTo>
                      <a:pt x="19627" y="31975"/>
                    </a:lnTo>
                    <a:cubicBezTo>
                      <a:pt x="19148" y="30745"/>
                      <a:pt x="18877" y="29389"/>
                      <a:pt x="18877" y="28096"/>
                    </a:cubicBezTo>
                    <a:cubicBezTo>
                      <a:pt x="18877" y="23653"/>
                      <a:pt x="22610" y="21108"/>
                      <a:pt x="26928" y="20045"/>
                    </a:cubicBezTo>
                    <a:cubicBezTo>
                      <a:pt x="27387" y="19940"/>
                      <a:pt x="27835" y="19888"/>
                      <a:pt x="28268" y="19888"/>
                    </a:cubicBezTo>
                    <a:cubicBezTo>
                      <a:pt x="28701" y="19888"/>
                      <a:pt x="29118" y="19940"/>
                      <a:pt x="29514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695" y="10534"/>
                    </a:cubicBezTo>
                    <a:lnTo>
                      <a:pt x="21672" y="7238"/>
                    </a:lnTo>
                    <a:cubicBezTo>
                      <a:pt x="21338" y="7947"/>
                      <a:pt x="21025" y="8782"/>
                      <a:pt x="20733" y="9678"/>
                    </a:cubicBezTo>
                    <a:cubicBezTo>
                      <a:pt x="20395" y="10738"/>
                      <a:pt x="19687" y="10972"/>
                      <a:pt x="19127" y="10972"/>
                    </a:cubicBezTo>
                    <a:cubicBezTo>
                      <a:pt x="18684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63" y="6821"/>
                      <a:pt x="17729" y="6404"/>
                    </a:cubicBezTo>
                    <a:cubicBezTo>
                      <a:pt x="17750" y="6153"/>
                      <a:pt x="17813" y="5861"/>
                      <a:pt x="17917" y="5549"/>
                    </a:cubicBezTo>
                    <a:cubicBezTo>
                      <a:pt x="18147" y="4819"/>
                      <a:pt x="18501" y="3859"/>
                      <a:pt x="19002" y="2879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4"/>
              <p:cNvSpPr/>
              <p:nvPr/>
            </p:nvSpPr>
            <p:spPr>
              <a:xfrm>
                <a:off x="8792854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4"/>
              <p:cNvSpPr/>
              <p:nvPr/>
            </p:nvSpPr>
            <p:spPr>
              <a:xfrm>
                <a:off x="9098646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4"/>
              <p:cNvSpPr/>
              <p:nvPr/>
            </p:nvSpPr>
            <p:spPr>
              <a:xfrm>
                <a:off x="10444027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816"/>
                    </a:lnTo>
                    <a:cubicBezTo>
                      <a:pt x="5236" y="18816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4"/>
              <p:cNvSpPr/>
              <p:nvPr/>
            </p:nvSpPr>
            <p:spPr>
              <a:xfrm>
                <a:off x="8239959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4"/>
              <p:cNvSpPr/>
              <p:nvPr/>
            </p:nvSpPr>
            <p:spPr>
              <a:xfrm>
                <a:off x="7260091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4"/>
              <p:cNvSpPr/>
              <p:nvPr/>
            </p:nvSpPr>
            <p:spPr>
              <a:xfrm>
                <a:off x="9303775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8"/>
                      <a:pt x="9345" y="12848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4"/>
              <p:cNvSpPr/>
              <p:nvPr/>
            </p:nvSpPr>
            <p:spPr>
              <a:xfrm>
                <a:off x="9360499" y="2546927"/>
                <a:ext cx="802007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512"/>
                      <a:pt x="2674" y="10079"/>
                      <a:pt x="3716" y="13521"/>
                    </a:cubicBezTo>
                    <a:cubicBezTo>
                      <a:pt x="4037" y="14565"/>
                      <a:pt x="4218" y="16297"/>
                      <a:pt x="5407" y="16297"/>
                    </a:cubicBezTo>
                    <a:cubicBezTo>
                      <a:pt x="5999" y="16297"/>
                      <a:pt x="6842" y="15867"/>
                      <a:pt x="8076" y="14709"/>
                    </a:cubicBezTo>
                    <a:cubicBezTo>
                      <a:pt x="11997" y="11039"/>
                      <a:pt x="13478" y="9954"/>
                      <a:pt x="15522" y="8077"/>
                    </a:cubicBezTo>
                    <a:cubicBezTo>
                      <a:pt x="16169" y="7451"/>
                      <a:pt x="17941" y="5470"/>
                      <a:pt x="15313" y="4656"/>
                    </a:cubicBezTo>
                    <a:cubicBezTo>
                      <a:pt x="14959" y="4552"/>
                      <a:pt x="14396" y="4364"/>
                      <a:pt x="13686" y="4114"/>
                    </a:cubicBezTo>
                    <a:cubicBezTo>
                      <a:pt x="11038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4"/>
              <p:cNvSpPr/>
              <p:nvPr/>
            </p:nvSpPr>
            <p:spPr>
              <a:xfrm>
                <a:off x="5207064" y="7522216"/>
                <a:ext cx="238743" cy="142504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3188" extrusionOk="0">
                    <a:moveTo>
                      <a:pt x="3134" y="1"/>
                    </a:moveTo>
                    <a:cubicBezTo>
                      <a:pt x="2422" y="1"/>
                      <a:pt x="1467" y="860"/>
                      <a:pt x="1" y="3188"/>
                    </a:cubicBezTo>
                    <a:lnTo>
                      <a:pt x="5340" y="3188"/>
                    </a:lnTo>
                    <a:cubicBezTo>
                      <a:pt x="4610" y="1560"/>
                      <a:pt x="4093" y="1"/>
                      <a:pt x="3134" y="1"/>
                    </a:cubicBezTo>
                    <a:close/>
                  </a:path>
                </a:pathLst>
              </a:custGeom>
              <a:solidFill>
                <a:srgbClr val="F1BA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4"/>
              <p:cNvSpPr/>
              <p:nvPr/>
            </p:nvSpPr>
            <p:spPr>
              <a:xfrm>
                <a:off x="5678828" y="7089430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19"/>
                      <a:pt x="418" y="6070"/>
                      <a:pt x="1232" y="6967"/>
                    </a:cubicBezTo>
                    <a:cubicBezTo>
                      <a:pt x="2019" y="7819"/>
                      <a:pt x="3160" y="8350"/>
                      <a:pt x="4432" y="8350"/>
                    </a:cubicBezTo>
                    <a:cubicBezTo>
                      <a:pt x="5652" y="8350"/>
                      <a:pt x="6994" y="7861"/>
                      <a:pt x="8261" y="6696"/>
                    </a:cubicBezTo>
                    <a:cubicBezTo>
                      <a:pt x="8910" y="6113"/>
                      <a:pt x="9518" y="5866"/>
                      <a:pt x="9971" y="5866"/>
                    </a:cubicBezTo>
                    <a:cubicBezTo>
                      <a:pt x="10231" y="5866"/>
                      <a:pt x="10439" y="5947"/>
                      <a:pt x="10576" y="6091"/>
                    </a:cubicBezTo>
                    <a:cubicBezTo>
                      <a:pt x="10930" y="6467"/>
                      <a:pt x="10743" y="7343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04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4"/>
              <p:cNvSpPr/>
              <p:nvPr/>
            </p:nvSpPr>
            <p:spPr>
              <a:xfrm>
                <a:off x="8792854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4" y="8906"/>
                    </a:lnTo>
                    <a:cubicBezTo>
                      <a:pt x="7441" y="9014"/>
                      <a:pt x="7252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1" y="6654"/>
                    </a:lnTo>
                    <a:lnTo>
                      <a:pt x="1" y="15539"/>
                    </a:lnTo>
                    <a:lnTo>
                      <a:pt x="3129" y="16561"/>
                    </a:lnTo>
                    <a:lnTo>
                      <a:pt x="12453" y="16561"/>
                    </a:lnTo>
                    <a:cubicBezTo>
                      <a:pt x="12307" y="16144"/>
                      <a:pt x="12161" y="15706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4"/>
              <p:cNvSpPr/>
              <p:nvPr/>
            </p:nvSpPr>
            <p:spPr>
              <a:xfrm>
                <a:off x="899610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6"/>
                    </a:lnTo>
                    <a:cubicBezTo>
                      <a:pt x="105" y="8948"/>
                      <a:pt x="0" y="9512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5" y="12945"/>
                      <a:pt x="2894" y="12894"/>
                      <a:pt x="306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4"/>
              <p:cNvSpPr/>
              <p:nvPr/>
            </p:nvSpPr>
            <p:spPr>
              <a:xfrm>
                <a:off x="7260091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9" y="1"/>
                    </a:moveTo>
                    <a:lnTo>
                      <a:pt x="1" y="6049"/>
                    </a:lnTo>
                    <a:lnTo>
                      <a:pt x="2399" y="6529"/>
                    </a:lnTo>
                    <a:lnTo>
                      <a:pt x="7134" y="6529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4"/>
              <p:cNvSpPr/>
              <p:nvPr/>
            </p:nvSpPr>
            <p:spPr>
              <a:xfrm>
                <a:off x="9303775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731" y="2816"/>
                      <a:pt x="877" y="3254"/>
                      <a:pt x="1023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4"/>
              <p:cNvSpPr/>
              <p:nvPr/>
            </p:nvSpPr>
            <p:spPr>
              <a:xfrm>
                <a:off x="9360499" y="7417439"/>
                <a:ext cx="741394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6" h="5532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692" y="3446"/>
                      <a:pt x="1005" y="4510"/>
                      <a:pt x="1318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4"/>
              <p:cNvSpPr/>
              <p:nvPr/>
            </p:nvSpPr>
            <p:spPr>
              <a:xfrm>
                <a:off x="3560585" y="-104409"/>
                <a:ext cx="1320214" cy="1488957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3310" extrusionOk="0">
                    <a:moveTo>
                      <a:pt x="16624" y="0"/>
                    </a:moveTo>
                    <a:cubicBezTo>
                      <a:pt x="13558" y="3963"/>
                      <a:pt x="0" y="20461"/>
                      <a:pt x="0" y="20461"/>
                    </a:cubicBezTo>
                    <a:lnTo>
                      <a:pt x="5131" y="24216"/>
                    </a:lnTo>
                    <a:lnTo>
                      <a:pt x="4672" y="23256"/>
                    </a:lnTo>
                    <a:cubicBezTo>
                      <a:pt x="4360" y="22630"/>
                      <a:pt x="4589" y="21796"/>
                      <a:pt x="5215" y="21296"/>
                    </a:cubicBezTo>
                    <a:lnTo>
                      <a:pt x="14413" y="13933"/>
                    </a:lnTo>
                    <a:cubicBezTo>
                      <a:pt x="14729" y="13681"/>
                      <a:pt x="15083" y="13562"/>
                      <a:pt x="15415" y="13562"/>
                    </a:cubicBezTo>
                    <a:cubicBezTo>
                      <a:pt x="15937" y="13562"/>
                      <a:pt x="16404" y="13856"/>
                      <a:pt x="16582" y="14392"/>
                    </a:cubicBezTo>
                    <a:lnTo>
                      <a:pt x="18084" y="19001"/>
                    </a:lnTo>
                    <a:cubicBezTo>
                      <a:pt x="18292" y="19669"/>
                      <a:pt x="17980" y="20440"/>
                      <a:pt x="17354" y="20878"/>
                    </a:cubicBezTo>
                    <a:lnTo>
                      <a:pt x="8698" y="26823"/>
                    </a:lnTo>
                    <a:lnTo>
                      <a:pt x="17604" y="33310"/>
                    </a:lnTo>
                    <a:lnTo>
                      <a:pt x="19648" y="31161"/>
                    </a:lnTo>
                    <a:cubicBezTo>
                      <a:pt x="19148" y="29931"/>
                      <a:pt x="18897" y="28575"/>
                      <a:pt x="18897" y="27282"/>
                    </a:cubicBezTo>
                    <a:cubicBezTo>
                      <a:pt x="18897" y="22839"/>
                      <a:pt x="22631" y="20294"/>
                      <a:pt x="26948" y="19231"/>
                    </a:cubicBezTo>
                    <a:cubicBezTo>
                      <a:pt x="27397" y="19126"/>
                      <a:pt x="27840" y="19074"/>
                      <a:pt x="28273" y="19074"/>
                    </a:cubicBezTo>
                    <a:cubicBezTo>
                      <a:pt x="28706" y="19074"/>
                      <a:pt x="29128" y="19126"/>
                      <a:pt x="29535" y="19231"/>
                    </a:cubicBezTo>
                    <a:lnTo>
                      <a:pt x="25614" y="12848"/>
                    </a:lnTo>
                    <a:cubicBezTo>
                      <a:pt x="24404" y="12348"/>
                      <a:pt x="23882" y="11138"/>
                      <a:pt x="23715" y="9720"/>
                    </a:cubicBezTo>
                    <a:lnTo>
                      <a:pt x="21671" y="6424"/>
                    </a:lnTo>
                    <a:cubicBezTo>
                      <a:pt x="21359" y="7133"/>
                      <a:pt x="21025" y="7968"/>
                      <a:pt x="20754" y="8864"/>
                    </a:cubicBezTo>
                    <a:cubicBezTo>
                      <a:pt x="20416" y="9924"/>
                      <a:pt x="19701" y="10158"/>
                      <a:pt x="19136" y="10158"/>
                    </a:cubicBezTo>
                    <a:cubicBezTo>
                      <a:pt x="18688" y="10158"/>
                      <a:pt x="18334" y="10012"/>
                      <a:pt x="18334" y="10012"/>
                    </a:cubicBezTo>
                    <a:cubicBezTo>
                      <a:pt x="18334" y="10012"/>
                      <a:pt x="16499" y="9448"/>
                      <a:pt x="17333" y="6716"/>
                    </a:cubicBezTo>
                    <a:cubicBezTo>
                      <a:pt x="17437" y="6382"/>
                      <a:pt x="17583" y="6007"/>
                      <a:pt x="17729" y="5590"/>
                    </a:cubicBezTo>
                    <a:cubicBezTo>
                      <a:pt x="17771" y="5340"/>
                      <a:pt x="17834" y="5048"/>
                      <a:pt x="17917" y="4735"/>
                    </a:cubicBezTo>
                    <a:cubicBezTo>
                      <a:pt x="18146" y="4005"/>
                      <a:pt x="18522" y="3045"/>
                      <a:pt x="19002" y="2065"/>
                    </a:cubicBezTo>
                    <a:lnTo>
                      <a:pt x="1775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4"/>
              <p:cNvSpPr/>
              <p:nvPr/>
            </p:nvSpPr>
            <p:spPr>
              <a:xfrm>
                <a:off x="4405280" y="748199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24"/>
                      <a:pt x="16102" y="12650"/>
                      <a:pt x="16102" y="8208"/>
                    </a:cubicBezTo>
                    <a:cubicBezTo>
                      <a:pt x="16102" y="4662"/>
                      <a:pt x="13850" y="949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4"/>
              <p:cNvSpPr/>
              <p:nvPr/>
            </p:nvSpPr>
            <p:spPr>
              <a:xfrm>
                <a:off x="3755432" y="501813"/>
                <a:ext cx="622850" cy="616637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95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36"/>
                    </a:lnTo>
                    <a:cubicBezTo>
                      <a:pt x="2217" y="13564"/>
                      <a:pt x="2630" y="13795"/>
                      <a:pt x="3089" y="13795"/>
                    </a:cubicBezTo>
                    <a:cubicBezTo>
                      <a:pt x="3389" y="13795"/>
                      <a:pt x="3708" y="13696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4"/>
              <p:cNvSpPr/>
              <p:nvPr/>
            </p:nvSpPr>
            <p:spPr>
              <a:xfrm>
                <a:off x="4341896" y="-104409"/>
                <a:ext cx="1205514" cy="693565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5516" extrusionOk="0">
                    <a:moveTo>
                      <a:pt x="2816" y="0"/>
                    </a:moveTo>
                    <a:cubicBezTo>
                      <a:pt x="2336" y="647"/>
                      <a:pt x="1898" y="1356"/>
                      <a:pt x="1523" y="2065"/>
                    </a:cubicBezTo>
                    <a:cubicBezTo>
                      <a:pt x="1043" y="3045"/>
                      <a:pt x="667" y="4005"/>
                      <a:pt x="438" y="4735"/>
                    </a:cubicBezTo>
                    <a:cubicBezTo>
                      <a:pt x="355" y="5048"/>
                      <a:pt x="292" y="5340"/>
                      <a:pt x="250" y="5590"/>
                    </a:cubicBezTo>
                    <a:cubicBezTo>
                      <a:pt x="0" y="7592"/>
                      <a:pt x="1439" y="8051"/>
                      <a:pt x="1439" y="8051"/>
                    </a:cubicBezTo>
                    <a:cubicBezTo>
                      <a:pt x="1439" y="8051"/>
                      <a:pt x="1782" y="8189"/>
                      <a:pt x="2220" y="8189"/>
                    </a:cubicBezTo>
                    <a:cubicBezTo>
                      <a:pt x="2788" y="8189"/>
                      <a:pt x="3517" y="7956"/>
                      <a:pt x="3859" y="6883"/>
                    </a:cubicBezTo>
                    <a:cubicBezTo>
                      <a:pt x="4806" y="3901"/>
                      <a:pt x="6122" y="1639"/>
                      <a:pt x="6813" y="1639"/>
                    </a:cubicBezTo>
                    <a:cubicBezTo>
                      <a:pt x="6837" y="1639"/>
                      <a:pt x="6860" y="1642"/>
                      <a:pt x="6883" y="1648"/>
                    </a:cubicBezTo>
                    <a:cubicBezTo>
                      <a:pt x="7571" y="1815"/>
                      <a:pt x="5048" y="9886"/>
                      <a:pt x="9031" y="10971"/>
                    </a:cubicBezTo>
                    <a:cubicBezTo>
                      <a:pt x="9326" y="11053"/>
                      <a:pt x="9607" y="11090"/>
                      <a:pt x="9877" y="11090"/>
                    </a:cubicBezTo>
                    <a:cubicBezTo>
                      <a:pt x="13168" y="11090"/>
                      <a:pt x="14671" y="5472"/>
                      <a:pt x="15301" y="5472"/>
                    </a:cubicBezTo>
                    <a:cubicBezTo>
                      <a:pt x="15318" y="5472"/>
                      <a:pt x="15335" y="5477"/>
                      <a:pt x="15351" y="5486"/>
                    </a:cubicBezTo>
                    <a:cubicBezTo>
                      <a:pt x="16165" y="5903"/>
                      <a:pt x="14100" y="13078"/>
                      <a:pt x="16770" y="13891"/>
                    </a:cubicBezTo>
                    <a:cubicBezTo>
                      <a:pt x="17007" y="13962"/>
                      <a:pt x="17236" y="13993"/>
                      <a:pt x="17457" y="13993"/>
                    </a:cubicBezTo>
                    <a:cubicBezTo>
                      <a:pt x="19341" y="13993"/>
                      <a:pt x="20643" y="11702"/>
                      <a:pt x="21475" y="11702"/>
                    </a:cubicBezTo>
                    <a:cubicBezTo>
                      <a:pt x="21670" y="11702"/>
                      <a:pt x="21839" y="11828"/>
                      <a:pt x="21984" y="12139"/>
                    </a:cubicBezTo>
                    <a:cubicBezTo>
                      <a:pt x="22699" y="13659"/>
                      <a:pt x="23430" y="15516"/>
                      <a:pt x="24596" y="15516"/>
                    </a:cubicBezTo>
                    <a:cubicBezTo>
                      <a:pt x="24790" y="15516"/>
                      <a:pt x="24997" y="15464"/>
                      <a:pt x="25217" y="15351"/>
                    </a:cubicBezTo>
                    <a:cubicBezTo>
                      <a:pt x="25342" y="15289"/>
                      <a:pt x="25467" y="15205"/>
                      <a:pt x="25572" y="15143"/>
                    </a:cubicBezTo>
                    <a:cubicBezTo>
                      <a:pt x="26969" y="14183"/>
                      <a:pt x="25864" y="12932"/>
                      <a:pt x="24821" y="10658"/>
                    </a:cubicBezTo>
                    <a:cubicBezTo>
                      <a:pt x="24022" y="8928"/>
                      <a:pt x="23504" y="7184"/>
                      <a:pt x="22494" y="7184"/>
                    </a:cubicBezTo>
                    <a:cubicBezTo>
                      <a:pt x="21763" y="7184"/>
                      <a:pt x="20773" y="8099"/>
                      <a:pt x="19231" y="10596"/>
                    </a:cubicBezTo>
                    <a:cubicBezTo>
                      <a:pt x="19231" y="10596"/>
                      <a:pt x="20169" y="1981"/>
                      <a:pt x="17249" y="1293"/>
                    </a:cubicBezTo>
                    <a:cubicBezTo>
                      <a:pt x="17102" y="1258"/>
                      <a:pt x="16952" y="1241"/>
                      <a:pt x="16801" y="1241"/>
                    </a:cubicBezTo>
                    <a:cubicBezTo>
                      <a:pt x="13937" y="1241"/>
                      <a:pt x="10512" y="7300"/>
                      <a:pt x="10512" y="7300"/>
                    </a:cubicBezTo>
                    <a:cubicBezTo>
                      <a:pt x="10512" y="7300"/>
                      <a:pt x="11513" y="2899"/>
                      <a:pt x="104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4"/>
              <p:cNvSpPr/>
              <p:nvPr/>
            </p:nvSpPr>
            <p:spPr>
              <a:xfrm>
                <a:off x="4743704" y="1793553"/>
                <a:ext cx="315358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43" y="0"/>
                    </a:moveTo>
                    <a:cubicBezTo>
                      <a:pt x="3881" y="0"/>
                      <a:pt x="3819" y="2"/>
                      <a:pt x="3755" y="6"/>
                    </a:cubicBezTo>
                    <a:cubicBezTo>
                      <a:pt x="1732" y="131"/>
                      <a:pt x="1" y="1654"/>
                      <a:pt x="939" y="3969"/>
                    </a:cubicBezTo>
                    <a:cubicBezTo>
                      <a:pt x="1465" y="5249"/>
                      <a:pt x="2488" y="5754"/>
                      <a:pt x="3520" y="5754"/>
                    </a:cubicBezTo>
                    <a:cubicBezTo>
                      <a:pt x="4742" y="5754"/>
                      <a:pt x="5974" y="5046"/>
                      <a:pt x="6404" y="4073"/>
                    </a:cubicBezTo>
                    <a:cubicBezTo>
                      <a:pt x="7054" y="2651"/>
                      <a:pt x="6279" y="0"/>
                      <a:pt x="39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4"/>
              <p:cNvSpPr/>
              <p:nvPr/>
            </p:nvSpPr>
            <p:spPr>
              <a:xfrm>
                <a:off x="3762897" y="1284733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4"/>
              <p:cNvSpPr/>
              <p:nvPr/>
            </p:nvSpPr>
            <p:spPr>
              <a:xfrm>
                <a:off x="908087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7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24"/>
                      <a:pt x="16102" y="12650"/>
                      <a:pt x="16102" y="8208"/>
                    </a:cubicBezTo>
                    <a:cubicBezTo>
                      <a:pt x="16102" y="4662"/>
                      <a:pt x="13871" y="949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4"/>
              <p:cNvSpPr/>
              <p:nvPr/>
            </p:nvSpPr>
            <p:spPr>
              <a:xfrm>
                <a:off x="801790" y="1186483"/>
                <a:ext cx="1199972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9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77" y="6317"/>
                      <a:pt x="3748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39" y="5494"/>
                      <a:pt x="5173" y="4785"/>
                    </a:cubicBezTo>
                    <a:cubicBezTo>
                      <a:pt x="5926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99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8" y="15130"/>
                      <a:pt x="26844" y="14421"/>
                      <a:pt x="26531" y="13504"/>
                    </a:cubicBezTo>
                    <a:lnTo>
                      <a:pt x="26531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59" y="13825"/>
                      <a:pt x="25756" y="13877"/>
                      <a:pt x="25564" y="13877"/>
                    </a:cubicBezTo>
                    <a:cubicBezTo>
                      <a:pt x="24410" y="13877"/>
                      <a:pt x="23677" y="12020"/>
                      <a:pt x="22944" y="10500"/>
                    </a:cubicBezTo>
                    <a:cubicBezTo>
                      <a:pt x="22799" y="10189"/>
                      <a:pt x="22631" y="10063"/>
                      <a:pt x="22436" y="10063"/>
                    </a:cubicBezTo>
                    <a:cubicBezTo>
                      <a:pt x="21609" y="10063"/>
                      <a:pt x="20315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5" y="3838"/>
                      <a:pt x="16298" y="3833"/>
                      <a:pt x="16280" y="3833"/>
                    </a:cubicBezTo>
                    <a:cubicBezTo>
                      <a:pt x="15633" y="3833"/>
                      <a:pt x="14146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4"/>
              <p:cNvSpPr/>
              <p:nvPr/>
            </p:nvSpPr>
            <p:spPr>
              <a:xfrm>
                <a:off x="845596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1" y="0"/>
                    </a:moveTo>
                    <a:cubicBezTo>
                      <a:pt x="4529" y="0"/>
                      <a:pt x="2664" y="2324"/>
                      <a:pt x="1523" y="4570"/>
                    </a:cubicBezTo>
                    <a:cubicBezTo>
                      <a:pt x="1023" y="5550"/>
                      <a:pt x="668" y="6510"/>
                      <a:pt x="439" y="7240"/>
                    </a:cubicBezTo>
                    <a:cubicBezTo>
                      <a:pt x="334" y="7552"/>
                      <a:pt x="272" y="7844"/>
                      <a:pt x="251" y="8095"/>
                    </a:cubicBezTo>
                    <a:cubicBezTo>
                      <a:pt x="1" y="10097"/>
                      <a:pt x="1419" y="10556"/>
                      <a:pt x="1419" y="10556"/>
                    </a:cubicBezTo>
                    <a:cubicBezTo>
                      <a:pt x="1419" y="10556"/>
                      <a:pt x="1762" y="10694"/>
                      <a:pt x="2200" y="10694"/>
                    </a:cubicBezTo>
                    <a:cubicBezTo>
                      <a:pt x="2768" y="10694"/>
                      <a:pt x="3497" y="10461"/>
                      <a:pt x="3839" y="9388"/>
                    </a:cubicBezTo>
                    <a:cubicBezTo>
                      <a:pt x="4786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4" y="4153"/>
                    </a:cubicBezTo>
                    <a:cubicBezTo>
                      <a:pt x="7551" y="4299"/>
                      <a:pt x="5048" y="12371"/>
                      <a:pt x="9032" y="13476"/>
                    </a:cubicBezTo>
                    <a:cubicBezTo>
                      <a:pt x="9326" y="13558"/>
                      <a:pt x="9608" y="13595"/>
                      <a:pt x="9877" y="13595"/>
                    </a:cubicBezTo>
                    <a:cubicBezTo>
                      <a:pt x="13166" y="13595"/>
                      <a:pt x="14653" y="7977"/>
                      <a:pt x="15300" y="7977"/>
                    </a:cubicBezTo>
                    <a:cubicBezTo>
                      <a:pt x="15318" y="7977"/>
                      <a:pt x="15335" y="7982"/>
                      <a:pt x="15352" y="7991"/>
                    </a:cubicBezTo>
                    <a:cubicBezTo>
                      <a:pt x="16145" y="8408"/>
                      <a:pt x="14080" y="15583"/>
                      <a:pt x="16749" y="16396"/>
                    </a:cubicBezTo>
                    <a:cubicBezTo>
                      <a:pt x="16989" y="16467"/>
                      <a:pt x="17219" y="16498"/>
                      <a:pt x="17442" y="16498"/>
                    </a:cubicBezTo>
                    <a:cubicBezTo>
                      <a:pt x="19335" y="16498"/>
                      <a:pt x="20629" y="14207"/>
                      <a:pt x="21456" y="14207"/>
                    </a:cubicBezTo>
                    <a:cubicBezTo>
                      <a:pt x="21651" y="14207"/>
                      <a:pt x="21819" y="14333"/>
                      <a:pt x="21964" y="14644"/>
                    </a:cubicBezTo>
                    <a:cubicBezTo>
                      <a:pt x="22697" y="16164"/>
                      <a:pt x="23430" y="18021"/>
                      <a:pt x="24584" y="18021"/>
                    </a:cubicBezTo>
                    <a:cubicBezTo>
                      <a:pt x="24776" y="18021"/>
                      <a:pt x="24979" y="17969"/>
                      <a:pt x="25197" y="17856"/>
                    </a:cubicBezTo>
                    <a:cubicBezTo>
                      <a:pt x="25343" y="17794"/>
                      <a:pt x="25447" y="17710"/>
                      <a:pt x="25551" y="17648"/>
                    </a:cubicBezTo>
                    <a:cubicBezTo>
                      <a:pt x="26949" y="16688"/>
                      <a:pt x="25843" y="15437"/>
                      <a:pt x="24801" y="13163"/>
                    </a:cubicBezTo>
                    <a:cubicBezTo>
                      <a:pt x="24002" y="11433"/>
                      <a:pt x="23491" y="9689"/>
                      <a:pt x="22487" y="9689"/>
                    </a:cubicBezTo>
                    <a:cubicBezTo>
                      <a:pt x="21760" y="9689"/>
                      <a:pt x="20773" y="10604"/>
                      <a:pt x="19232" y="13101"/>
                    </a:cubicBezTo>
                    <a:cubicBezTo>
                      <a:pt x="19232" y="13101"/>
                      <a:pt x="20170" y="4486"/>
                      <a:pt x="17229" y="3798"/>
                    </a:cubicBezTo>
                    <a:cubicBezTo>
                      <a:pt x="17082" y="3763"/>
                      <a:pt x="16932" y="3746"/>
                      <a:pt x="16781" y="3746"/>
                    </a:cubicBezTo>
                    <a:cubicBezTo>
                      <a:pt x="13917" y="3746"/>
                      <a:pt x="10492" y="9805"/>
                      <a:pt x="10492" y="9805"/>
                    </a:cubicBezTo>
                    <a:cubicBezTo>
                      <a:pt x="10492" y="9805"/>
                      <a:pt x="12432" y="1379"/>
                      <a:pt x="8198" y="169"/>
                    </a:cubicBezTo>
                    <a:cubicBezTo>
                      <a:pt x="7791" y="54"/>
                      <a:pt x="7399" y="0"/>
                      <a:pt x="70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4"/>
              <p:cNvSpPr/>
              <p:nvPr/>
            </p:nvSpPr>
            <p:spPr>
              <a:xfrm>
                <a:off x="200265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58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4"/>
              <p:cNvSpPr/>
              <p:nvPr/>
            </p:nvSpPr>
            <p:spPr>
              <a:xfrm>
                <a:off x="2343895" y="1595666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4"/>
              <p:cNvSpPr/>
              <p:nvPr/>
            </p:nvSpPr>
            <p:spPr>
              <a:xfrm>
                <a:off x="2182573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60" y="1043"/>
                      <a:pt x="272" y="2274"/>
                      <a:pt x="147" y="3567"/>
                    </a:cubicBezTo>
                    <a:cubicBezTo>
                      <a:pt x="1" y="4839"/>
                      <a:pt x="397" y="6070"/>
                      <a:pt x="1231" y="6966"/>
                    </a:cubicBezTo>
                    <a:cubicBezTo>
                      <a:pt x="2012" y="7822"/>
                      <a:pt x="3160" y="8360"/>
                      <a:pt x="4443" y="8360"/>
                    </a:cubicBezTo>
                    <a:cubicBezTo>
                      <a:pt x="5661" y="8360"/>
                      <a:pt x="7000" y="7875"/>
                      <a:pt x="8260" y="6716"/>
                    </a:cubicBezTo>
                    <a:cubicBezTo>
                      <a:pt x="8899" y="6117"/>
                      <a:pt x="9513" y="5866"/>
                      <a:pt x="9965" y="5866"/>
                    </a:cubicBezTo>
                    <a:cubicBezTo>
                      <a:pt x="10222" y="5866"/>
                      <a:pt x="10426" y="5947"/>
                      <a:pt x="10555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8" y="8364"/>
                      <a:pt x="14643" y="5402"/>
                      <a:pt x="13120" y="3734"/>
                    </a:cubicBezTo>
                    <a:cubicBezTo>
                      <a:pt x="12350" y="2901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1"/>
                    </a:cubicBezTo>
                    <a:cubicBezTo>
                      <a:pt x="5332" y="4672"/>
                      <a:pt x="4820" y="4876"/>
                      <a:pt x="4424" y="4876"/>
                    </a:cubicBezTo>
                    <a:cubicBezTo>
                      <a:pt x="4155" y="4876"/>
                      <a:pt x="3940" y="4782"/>
                      <a:pt x="3797" y="4630"/>
                    </a:cubicBezTo>
                    <a:cubicBezTo>
                      <a:pt x="3672" y="4505"/>
                      <a:pt x="3546" y="4297"/>
                      <a:pt x="3588" y="3942"/>
                    </a:cubicBezTo>
                    <a:cubicBezTo>
                      <a:pt x="3630" y="3504"/>
                      <a:pt x="3943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4"/>
              <p:cNvSpPr/>
              <p:nvPr/>
            </p:nvSpPr>
            <p:spPr>
              <a:xfrm>
                <a:off x="-45722" y="553709"/>
                <a:ext cx="677876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81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816"/>
                    </a:lnTo>
                    <a:cubicBezTo>
                      <a:pt x="5236" y="18816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4"/>
              <p:cNvSpPr/>
              <p:nvPr/>
            </p:nvSpPr>
            <p:spPr>
              <a:xfrm>
                <a:off x="478251" y="-104409"/>
                <a:ext cx="463450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6070" extrusionOk="0">
                    <a:moveTo>
                      <a:pt x="1" y="0"/>
                    </a:moveTo>
                    <a:lnTo>
                      <a:pt x="8323" y="6070"/>
                    </a:lnTo>
                    <a:lnTo>
                      <a:pt x="10367" y="3921"/>
                    </a:lnTo>
                    <a:cubicBezTo>
                      <a:pt x="9887" y="2691"/>
                      <a:pt x="9616" y="1335"/>
                      <a:pt x="9616" y="42"/>
                    </a:cubicBezTo>
                    <a:cubicBezTo>
                      <a:pt x="9616" y="21"/>
                      <a:pt x="9616" y="21"/>
                      <a:pt x="96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4"/>
              <p:cNvSpPr/>
              <p:nvPr/>
            </p:nvSpPr>
            <p:spPr>
              <a:xfrm>
                <a:off x="1799405" y="-104409"/>
                <a:ext cx="1378012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8" h="13850" extrusionOk="0">
                    <a:moveTo>
                      <a:pt x="11847" y="0"/>
                    </a:moveTo>
                    <a:lnTo>
                      <a:pt x="7613" y="2732"/>
                    </a:lnTo>
                    <a:cubicBezTo>
                      <a:pt x="7442" y="2839"/>
                      <a:pt x="7255" y="2890"/>
                      <a:pt x="7070" y="2890"/>
                    </a:cubicBezTo>
                    <a:cubicBezTo>
                      <a:pt x="6713" y="2890"/>
                      <a:pt x="6366" y="2700"/>
                      <a:pt x="6174" y="2357"/>
                    </a:cubicBezTo>
                    <a:lnTo>
                      <a:pt x="5110" y="459"/>
                    </a:lnTo>
                    <a:lnTo>
                      <a:pt x="0" y="9365"/>
                    </a:lnTo>
                    <a:lnTo>
                      <a:pt x="13725" y="13849"/>
                    </a:lnTo>
                    <a:cubicBezTo>
                      <a:pt x="13182" y="12369"/>
                      <a:pt x="12619" y="10825"/>
                      <a:pt x="11993" y="9073"/>
                    </a:cubicBezTo>
                    <a:cubicBezTo>
                      <a:pt x="11430" y="7467"/>
                      <a:pt x="11847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1" y="6174"/>
                      <a:pt x="23736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4"/>
              <p:cNvSpPr/>
              <p:nvPr/>
            </p:nvSpPr>
            <p:spPr>
              <a:xfrm>
                <a:off x="908087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cubicBezTo>
                      <a:pt x="0" y="1335"/>
                      <a:pt x="271" y="2691"/>
                      <a:pt x="751" y="3921"/>
                    </a:cubicBezTo>
                    <a:cubicBezTo>
                      <a:pt x="1728" y="6407"/>
                      <a:pt x="3622" y="8386"/>
                      <a:pt x="6246" y="8386"/>
                    </a:cubicBezTo>
                    <a:cubicBezTo>
                      <a:pt x="6814" y="8386"/>
                      <a:pt x="7416" y="8293"/>
                      <a:pt x="8051" y="8093"/>
                    </a:cubicBezTo>
                    <a:cubicBezTo>
                      <a:pt x="12285" y="6758"/>
                      <a:pt x="16102" y="4484"/>
                      <a:pt x="16102" y="42"/>
                    </a:cubicBezTo>
                    <a:cubicBezTo>
                      <a:pt x="16102" y="21"/>
                      <a:pt x="16102" y="21"/>
                      <a:pt x="161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4"/>
              <p:cNvSpPr/>
              <p:nvPr/>
            </p:nvSpPr>
            <p:spPr>
              <a:xfrm>
                <a:off x="373832" y="-104409"/>
                <a:ext cx="47605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10" extrusionOk="0">
                    <a:moveTo>
                      <a:pt x="1" y="0"/>
                    </a:moveTo>
                    <a:cubicBezTo>
                      <a:pt x="157" y="73"/>
                      <a:pt x="335" y="110"/>
                      <a:pt x="517" y="110"/>
                    </a:cubicBezTo>
                    <a:cubicBezTo>
                      <a:pt x="700" y="110"/>
                      <a:pt x="887" y="73"/>
                      <a:pt x="1065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4"/>
              <p:cNvSpPr/>
              <p:nvPr/>
            </p:nvSpPr>
            <p:spPr>
              <a:xfrm>
                <a:off x="2015708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1" y="459"/>
                    </a:lnTo>
                    <a:lnTo>
                      <a:pt x="1335" y="2357"/>
                    </a:lnTo>
                    <a:cubicBezTo>
                      <a:pt x="1527" y="2700"/>
                      <a:pt x="1874" y="2890"/>
                      <a:pt x="2231" y="2890"/>
                    </a:cubicBezTo>
                    <a:cubicBezTo>
                      <a:pt x="2416" y="2890"/>
                      <a:pt x="2603" y="2839"/>
                      <a:pt x="2774" y="2732"/>
                    </a:cubicBezTo>
                    <a:lnTo>
                      <a:pt x="70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4"/>
              <p:cNvSpPr/>
              <p:nvPr/>
            </p:nvSpPr>
            <p:spPr>
              <a:xfrm>
                <a:off x="3604391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4" y="6299"/>
                    </a:lnTo>
                    <a:cubicBezTo>
                      <a:pt x="1794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4"/>
              <p:cNvSpPr/>
              <p:nvPr/>
            </p:nvSpPr>
            <p:spPr>
              <a:xfrm>
                <a:off x="1246510" y="575925"/>
                <a:ext cx="315359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5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4"/>
              <p:cNvSpPr/>
              <p:nvPr/>
            </p:nvSpPr>
            <p:spPr>
              <a:xfrm>
                <a:off x="266642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4"/>
              <p:cNvSpPr/>
              <p:nvPr/>
            </p:nvSpPr>
            <p:spPr>
              <a:xfrm>
                <a:off x="2310326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4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45" y="9178"/>
                      <a:pt x="9344" y="12849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2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4"/>
              <p:cNvSpPr/>
              <p:nvPr/>
            </p:nvSpPr>
            <p:spPr>
              <a:xfrm>
                <a:off x="2367095" y="112029"/>
                <a:ext cx="801024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20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4" y="1999"/>
                      <a:pt x="315" y="2145"/>
                      <a:pt x="378" y="2312"/>
                    </a:cubicBezTo>
                    <a:cubicBezTo>
                      <a:pt x="1567" y="6505"/>
                      <a:pt x="2672" y="10071"/>
                      <a:pt x="3715" y="13513"/>
                    </a:cubicBezTo>
                    <a:cubicBezTo>
                      <a:pt x="4035" y="14557"/>
                      <a:pt x="4216" y="16289"/>
                      <a:pt x="5406" y="16289"/>
                    </a:cubicBezTo>
                    <a:cubicBezTo>
                      <a:pt x="5998" y="16289"/>
                      <a:pt x="6840" y="15859"/>
                      <a:pt x="8074" y="14702"/>
                    </a:cubicBezTo>
                    <a:cubicBezTo>
                      <a:pt x="11975" y="11031"/>
                      <a:pt x="13477" y="9967"/>
                      <a:pt x="15521" y="8069"/>
                    </a:cubicBezTo>
                    <a:cubicBezTo>
                      <a:pt x="16167" y="7443"/>
                      <a:pt x="17919" y="5462"/>
                      <a:pt x="15312" y="4669"/>
                    </a:cubicBezTo>
                    <a:cubicBezTo>
                      <a:pt x="14957" y="4544"/>
                      <a:pt x="14394" y="4356"/>
                      <a:pt x="13685" y="4106"/>
                    </a:cubicBezTo>
                    <a:cubicBezTo>
                      <a:pt x="11036" y="3126"/>
                      <a:pt x="6301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4"/>
              <p:cNvSpPr/>
              <p:nvPr/>
            </p:nvSpPr>
            <p:spPr>
              <a:xfrm>
                <a:off x="3560585" y="4728779"/>
                <a:ext cx="1320214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45" extrusionOk="0">
                    <a:moveTo>
                      <a:pt x="17229" y="1"/>
                    </a:moveTo>
                    <a:cubicBezTo>
                      <a:pt x="16791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72" y="24091"/>
                    </a:lnTo>
                    <a:cubicBezTo>
                      <a:pt x="4360" y="23465"/>
                      <a:pt x="4589" y="22631"/>
                      <a:pt x="5215" y="22130"/>
                    </a:cubicBezTo>
                    <a:lnTo>
                      <a:pt x="14413" y="14768"/>
                    </a:lnTo>
                    <a:cubicBezTo>
                      <a:pt x="14729" y="14516"/>
                      <a:pt x="15083" y="14397"/>
                      <a:pt x="15415" y="14397"/>
                    </a:cubicBezTo>
                    <a:cubicBezTo>
                      <a:pt x="15937" y="14397"/>
                      <a:pt x="16404" y="14691"/>
                      <a:pt x="16582" y="15227"/>
                    </a:cubicBezTo>
                    <a:lnTo>
                      <a:pt x="18084" y="19836"/>
                    </a:lnTo>
                    <a:cubicBezTo>
                      <a:pt x="1829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604" y="34144"/>
                    </a:lnTo>
                    <a:lnTo>
                      <a:pt x="19648" y="31996"/>
                    </a:lnTo>
                    <a:cubicBezTo>
                      <a:pt x="19148" y="30765"/>
                      <a:pt x="18897" y="29410"/>
                      <a:pt x="18897" y="28117"/>
                    </a:cubicBezTo>
                    <a:cubicBezTo>
                      <a:pt x="18897" y="23674"/>
                      <a:pt x="22631" y="21129"/>
                      <a:pt x="26948" y="20066"/>
                    </a:cubicBezTo>
                    <a:cubicBezTo>
                      <a:pt x="27397" y="19961"/>
                      <a:pt x="27840" y="19909"/>
                      <a:pt x="28273" y="19909"/>
                    </a:cubicBezTo>
                    <a:cubicBezTo>
                      <a:pt x="28706" y="19909"/>
                      <a:pt x="29128" y="19961"/>
                      <a:pt x="29535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715" y="10554"/>
                    </a:cubicBezTo>
                    <a:lnTo>
                      <a:pt x="21671" y="7238"/>
                    </a:lnTo>
                    <a:cubicBezTo>
                      <a:pt x="21359" y="7968"/>
                      <a:pt x="21025" y="8802"/>
                      <a:pt x="20754" y="9699"/>
                    </a:cubicBezTo>
                    <a:cubicBezTo>
                      <a:pt x="20416" y="10759"/>
                      <a:pt x="19701" y="10993"/>
                      <a:pt x="19136" y="10993"/>
                    </a:cubicBezTo>
                    <a:cubicBezTo>
                      <a:pt x="18688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83" y="6842"/>
                      <a:pt x="17729" y="6425"/>
                    </a:cubicBezTo>
                    <a:cubicBezTo>
                      <a:pt x="17771" y="6174"/>
                      <a:pt x="17813" y="5882"/>
                      <a:pt x="17917" y="5570"/>
                    </a:cubicBezTo>
                    <a:cubicBezTo>
                      <a:pt x="18146" y="4819"/>
                      <a:pt x="18522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4"/>
              <p:cNvSpPr/>
              <p:nvPr/>
            </p:nvSpPr>
            <p:spPr>
              <a:xfrm>
                <a:off x="4405280" y="5618711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6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4"/>
              <p:cNvSpPr/>
              <p:nvPr/>
            </p:nvSpPr>
            <p:spPr>
              <a:xfrm>
                <a:off x="3755432" y="5372325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33"/>
                    </a:lnTo>
                    <a:lnTo>
                      <a:pt x="2003" y="13115"/>
                    </a:lnTo>
                    <a:cubicBezTo>
                      <a:pt x="2219" y="13548"/>
                      <a:pt x="2638" y="13779"/>
                      <a:pt x="3103" y="13779"/>
                    </a:cubicBezTo>
                    <a:cubicBezTo>
                      <a:pt x="3399" y="13779"/>
                      <a:pt x="3713" y="13685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4"/>
              <p:cNvSpPr/>
              <p:nvPr/>
            </p:nvSpPr>
            <p:spPr>
              <a:xfrm>
                <a:off x="4743704" y="6663976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7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4"/>
              <p:cNvSpPr/>
              <p:nvPr/>
            </p:nvSpPr>
            <p:spPr>
              <a:xfrm>
                <a:off x="3762897" y="6155245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4"/>
              <p:cNvSpPr/>
              <p:nvPr/>
            </p:nvSpPr>
            <p:spPr>
              <a:xfrm>
                <a:off x="64329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5"/>
                    </a:cubicBezTo>
                    <a:cubicBezTo>
                      <a:pt x="27375" y="19954"/>
                      <a:pt x="27813" y="19901"/>
                      <a:pt x="28237" y="19901"/>
                    </a:cubicBezTo>
                    <a:cubicBezTo>
                      <a:pt x="28680" y="19901"/>
                      <a:pt x="29108" y="19959"/>
                      <a:pt x="29514" y="20065"/>
                    </a:cubicBezTo>
                    <a:lnTo>
                      <a:pt x="25613" y="13683"/>
                    </a:lnTo>
                    <a:cubicBezTo>
                      <a:pt x="24404" y="13182"/>
                      <a:pt x="23882" y="11952"/>
                      <a:pt x="23694" y="10554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69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4"/>
              <p:cNvSpPr/>
              <p:nvPr/>
            </p:nvSpPr>
            <p:spPr>
              <a:xfrm>
                <a:off x="2105197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4"/>
              <p:cNvSpPr/>
              <p:nvPr/>
            </p:nvSpPr>
            <p:spPr>
              <a:xfrm>
                <a:off x="908087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7" y="0"/>
                      <a:pt x="8499" y="53"/>
                      <a:pt x="8051" y="164"/>
                    </a:cubicBezTo>
                    <a:cubicBezTo>
                      <a:pt x="3734" y="1228"/>
                      <a:pt x="0" y="3773"/>
                      <a:pt x="0" y="8216"/>
                    </a:cubicBezTo>
                    <a:cubicBezTo>
                      <a:pt x="0" y="9509"/>
                      <a:pt x="271" y="10864"/>
                      <a:pt x="751" y="12095"/>
                    </a:cubicBezTo>
                    <a:cubicBezTo>
                      <a:pt x="1728" y="14581"/>
                      <a:pt x="3622" y="16560"/>
                      <a:pt x="6246" y="16560"/>
                    </a:cubicBezTo>
                    <a:cubicBezTo>
                      <a:pt x="6814" y="16560"/>
                      <a:pt x="7416" y="16467"/>
                      <a:pt x="8051" y="16267"/>
                    </a:cubicBezTo>
                    <a:cubicBezTo>
                      <a:pt x="12285" y="14911"/>
                      <a:pt x="16102" y="12658"/>
                      <a:pt x="16102" y="8216"/>
                    </a:cubicBezTo>
                    <a:cubicBezTo>
                      <a:pt x="16102" y="4670"/>
                      <a:pt x="13871" y="936"/>
                      <a:pt x="10638" y="164"/>
                    </a:cubicBezTo>
                    <a:cubicBezTo>
                      <a:pt x="10232" y="58"/>
                      <a:pt x="9804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4"/>
              <p:cNvSpPr/>
              <p:nvPr/>
            </p:nvSpPr>
            <p:spPr>
              <a:xfrm>
                <a:off x="258238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4"/>
              <p:cNvSpPr/>
              <p:nvPr/>
            </p:nvSpPr>
            <p:spPr>
              <a:xfrm>
                <a:off x="801790" y="6056995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64"/>
                    </a:cubicBezTo>
                    <a:cubicBezTo>
                      <a:pt x="5926" y="3099"/>
                      <a:pt x="6717" y="1981"/>
                      <a:pt x="7205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6" y="8080"/>
                    </a:cubicBezTo>
                    <a:cubicBezTo>
                      <a:pt x="7384" y="9478"/>
                      <a:pt x="7906" y="10708"/>
                      <a:pt x="9115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4" y="8644"/>
                      <a:pt x="14205" y="12857"/>
                      <a:pt x="16874" y="13670"/>
                    </a:cubicBezTo>
                    <a:cubicBezTo>
                      <a:pt x="17150" y="13754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2" y="13870"/>
                    </a:cubicBezTo>
                    <a:cubicBezTo>
                      <a:pt x="24414" y="13870"/>
                      <a:pt x="23679" y="12021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6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4"/>
              <p:cNvSpPr/>
              <p:nvPr/>
            </p:nvSpPr>
            <p:spPr>
              <a:xfrm>
                <a:off x="845596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0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2"/>
                      <a:pt x="2221" y="10682"/>
                    </a:cubicBezTo>
                    <a:cubicBezTo>
                      <a:pt x="2786" y="10682"/>
                      <a:pt x="3501" y="10448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1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1" y="11431"/>
                      <a:pt x="23490" y="9677"/>
                      <a:pt x="22482" y="9677"/>
                    </a:cubicBezTo>
                    <a:cubicBezTo>
                      <a:pt x="21755" y="9677"/>
                      <a:pt x="20770" y="10590"/>
                      <a:pt x="19232" y="13081"/>
                    </a:cubicBezTo>
                    <a:cubicBezTo>
                      <a:pt x="19232" y="13081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4"/>
              <p:cNvSpPr/>
              <p:nvPr/>
            </p:nvSpPr>
            <p:spPr>
              <a:xfrm>
                <a:off x="2343895" y="646617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4"/>
              <p:cNvSpPr/>
              <p:nvPr/>
            </p:nvSpPr>
            <p:spPr>
              <a:xfrm>
                <a:off x="3450578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4"/>
              <p:cNvSpPr/>
              <p:nvPr/>
            </p:nvSpPr>
            <p:spPr>
              <a:xfrm>
                <a:off x="2182573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19"/>
                      <a:pt x="397" y="6070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5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382"/>
                      <a:pt x="13120" y="3734"/>
                    </a:cubicBezTo>
                    <a:cubicBezTo>
                      <a:pt x="12350" y="2902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4"/>
              <p:cNvSpPr/>
              <p:nvPr/>
            </p:nvSpPr>
            <p:spPr>
              <a:xfrm>
                <a:off x="-45722" y="5424221"/>
                <a:ext cx="677876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5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4"/>
              <p:cNvSpPr/>
              <p:nvPr/>
            </p:nvSpPr>
            <p:spPr>
              <a:xfrm>
                <a:off x="3560585" y="2294461"/>
                <a:ext cx="1320214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29" y="0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72" y="24070"/>
                    </a:lnTo>
                    <a:cubicBezTo>
                      <a:pt x="4360" y="23444"/>
                      <a:pt x="4589" y="22610"/>
                      <a:pt x="5215" y="22109"/>
                    </a:cubicBezTo>
                    <a:lnTo>
                      <a:pt x="14413" y="14747"/>
                    </a:lnTo>
                    <a:cubicBezTo>
                      <a:pt x="14729" y="14495"/>
                      <a:pt x="15083" y="14376"/>
                      <a:pt x="15415" y="14376"/>
                    </a:cubicBezTo>
                    <a:cubicBezTo>
                      <a:pt x="15937" y="14376"/>
                      <a:pt x="16404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4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397" y="19940"/>
                      <a:pt x="27840" y="19888"/>
                      <a:pt x="28273" y="19888"/>
                    </a:cubicBezTo>
                    <a:cubicBezTo>
                      <a:pt x="28706" y="19888"/>
                      <a:pt x="29128" y="19940"/>
                      <a:pt x="29535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715" y="10534"/>
                    </a:cubicBezTo>
                    <a:lnTo>
                      <a:pt x="21671" y="7238"/>
                    </a:lnTo>
                    <a:cubicBezTo>
                      <a:pt x="21359" y="7947"/>
                      <a:pt x="21025" y="8782"/>
                      <a:pt x="20754" y="9678"/>
                    </a:cubicBezTo>
                    <a:cubicBezTo>
                      <a:pt x="20416" y="10738"/>
                      <a:pt x="19701" y="10972"/>
                      <a:pt x="19136" y="10972"/>
                    </a:cubicBezTo>
                    <a:cubicBezTo>
                      <a:pt x="18688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83" y="6821"/>
                      <a:pt x="17729" y="6404"/>
                    </a:cubicBezTo>
                    <a:cubicBezTo>
                      <a:pt x="17771" y="6153"/>
                      <a:pt x="17834" y="5861"/>
                      <a:pt x="17917" y="5549"/>
                    </a:cubicBezTo>
                    <a:cubicBezTo>
                      <a:pt x="18146" y="4819"/>
                      <a:pt x="18522" y="3859"/>
                      <a:pt x="19002" y="2879"/>
                    </a:cubicBezTo>
                    <a:lnTo>
                      <a:pt x="172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4"/>
              <p:cNvSpPr/>
              <p:nvPr/>
            </p:nvSpPr>
            <p:spPr>
              <a:xfrm>
                <a:off x="4405280" y="3183455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4"/>
              <p:cNvSpPr/>
              <p:nvPr/>
            </p:nvSpPr>
            <p:spPr>
              <a:xfrm>
                <a:off x="3755432" y="2937069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15"/>
                    </a:lnTo>
                    <a:cubicBezTo>
                      <a:pt x="2220" y="13549"/>
                      <a:pt x="2641" y="13788"/>
                      <a:pt x="3107" y="13788"/>
                    </a:cubicBezTo>
                    <a:cubicBezTo>
                      <a:pt x="3401" y="13788"/>
                      <a:pt x="3714" y="13692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4"/>
              <p:cNvSpPr/>
              <p:nvPr/>
            </p:nvSpPr>
            <p:spPr>
              <a:xfrm>
                <a:off x="4341896" y="2218829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511"/>
                      <a:pt x="438" y="7241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41" y="10683"/>
                    </a:cubicBezTo>
                    <a:cubicBezTo>
                      <a:pt x="2806" y="10683"/>
                      <a:pt x="3521" y="10449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68" y="13596"/>
                      <a:pt x="14671" y="7978"/>
                      <a:pt x="15301" y="7978"/>
                    </a:cubicBezTo>
                    <a:cubicBezTo>
                      <a:pt x="15318" y="7978"/>
                      <a:pt x="15335" y="7983"/>
                      <a:pt x="15351" y="799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1" y="16499"/>
                      <a:pt x="20643" y="14208"/>
                      <a:pt x="21475" y="14208"/>
                    </a:cubicBezTo>
                    <a:cubicBezTo>
                      <a:pt x="21670" y="14208"/>
                      <a:pt x="21839" y="14334"/>
                      <a:pt x="21984" y="14645"/>
                    </a:cubicBezTo>
                    <a:cubicBezTo>
                      <a:pt x="22699" y="16165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5"/>
                      <a:pt x="25467" y="17711"/>
                      <a:pt x="25572" y="17649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2" y="11434"/>
                      <a:pt x="23504" y="9690"/>
                      <a:pt x="22494" y="9690"/>
                    </a:cubicBezTo>
                    <a:cubicBezTo>
                      <a:pt x="21763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49" y="3778"/>
                    </a:cubicBezTo>
                    <a:cubicBezTo>
                      <a:pt x="17106" y="3745"/>
                      <a:pt x="16961" y="3729"/>
                      <a:pt x="16814" y="3729"/>
                    </a:cubicBezTo>
                    <a:cubicBezTo>
                      <a:pt x="13947" y="3729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4"/>
              <p:cNvSpPr/>
              <p:nvPr/>
            </p:nvSpPr>
            <p:spPr>
              <a:xfrm>
                <a:off x="4743704" y="4228720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8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4"/>
              <p:cNvSpPr/>
              <p:nvPr/>
            </p:nvSpPr>
            <p:spPr>
              <a:xfrm>
                <a:off x="3762897" y="3719989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4"/>
              <p:cNvSpPr/>
              <p:nvPr/>
            </p:nvSpPr>
            <p:spPr>
              <a:xfrm>
                <a:off x="64329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6"/>
                    </a:cubicBezTo>
                    <a:cubicBezTo>
                      <a:pt x="27386" y="19961"/>
                      <a:pt x="27835" y="19909"/>
                      <a:pt x="28267" y="19909"/>
                    </a:cubicBezTo>
                    <a:cubicBezTo>
                      <a:pt x="28700" y="19909"/>
                      <a:pt x="29117" y="19961"/>
                      <a:pt x="29514" y="20066"/>
                    </a:cubicBezTo>
                    <a:lnTo>
                      <a:pt x="25613" y="13683"/>
                    </a:lnTo>
                    <a:cubicBezTo>
                      <a:pt x="24404" y="13183"/>
                      <a:pt x="23882" y="11952"/>
                      <a:pt x="23694" y="10555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70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4"/>
              <p:cNvSpPr/>
              <p:nvPr/>
            </p:nvSpPr>
            <p:spPr>
              <a:xfrm>
                <a:off x="2105197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4"/>
              <p:cNvSpPr/>
              <p:nvPr/>
            </p:nvSpPr>
            <p:spPr>
              <a:xfrm>
                <a:off x="1799405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4"/>
              <p:cNvSpPr/>
              <p:nvPr/>
            </p:nvSpPr>
            <p:spPr>
              <a:xfrm>
                <a:off x="908087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6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03"/>
                      <a:pt x="16102" y="12650"/>
                      <a:pt x="16102" y="8208"/>
                    </a:cubicBezTo>
                    <a:cubicBezTo>
                      <a:pt x="16102" y="4662"/>
                      <a:pt x="13871" y="928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4"/>
              <p:cNvSpPr/>
              <p:nvPr/>
            </p:nvSpPr>
            <p:spPr>
              <a:xfrm>
                <a:off x="258238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4"/>
              <p:cNvSpPr/>
              <p:nvPr/>
            </p:nvSpPr>
            <p:spPr>
              <a:xfrm>
                <a:off x="801790" y="3621739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85"/>
                    </a:cubicBezTo>
                    <a:cubicBezTo>
                      <a:pt x="5926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78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0" y="13877"/>
                      <a:pt x="23677" y="12017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4"/>
              <p:cNvSpPr/>
              <p:nvPr/>
            </p:nvSpPr>
            <p:spPr>
              <a:xfrm>
                <a:off x="845596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1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3"/>
                      <a:pt x="2221" y="10683"/>
                    </a:cubicBezTo>
                    <a:cubicBezTo>
                      <a:pt x="2786" y="10683"/>
                      <a:pt x="3501" y="10449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2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2" y="11434"/>
                      <a:pt x="23491" y="9690"/>
                      <a:pt x="22487" y="9690"/>
                    </a:cubicBezTo>
                    <a:cubicBezTo>
                      <a:pt x="21760" y="9690"/>
                      <a:pt x="20773" y="10605"/>
                      <a:pt x="19232" y="13102"/>
                    </a:cubicBezTo>
                    <a:cubicBezTo>
                      <a:pt x="19232" y="13102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4"/>
              <p:cNvSpPr/>
              <p:nvPr/>
            </p:nvSpPr>
            <p:spPr>
              <a:xfrm>
                <a:off x="200265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4"/>
              <p:cNvSpPr/>
              <p:nvPr/>
            </p:nvSpPr>
            <p:spPr>
              <a:xfrm>
                <a:off x="2343895" y="4030922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4"/>
              <p:cNvSpPr/>
              <p:nvPr/>
            </p:nvSpPr>
            <p:spPr>
              <a:xfrm>
                <a:off x="3450578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4"/>
              <p:cNvSpPr/>
              <p:nvPr/>
            </p:nvSpPr>
            <p:spPr>
              <a:xfrm>
                <a:off x="1246510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4"/>
              <p:cNvSpPr/>
              <p:nvPr/>
            </p:nvSpPr>
            <p:spPr>
              <a:xfrm>
                <a:off x="266642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4"/>
              <p:cNvSpPr/>
              <p:nvPr/>
            </p:nvSpPr>
            <p:spPr>
              <a:xfrm>
                <a:off x="2182573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40"/>
                      <a:pt x="397" y="6071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6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403"/>
                      <a:pt x="13120" y="3734"/>
                    </a:cubicBezTo>
                    <a:cubicBezTo>
                      <a:pt x="12350" y="2902"/>
                      <a:pt x="11228" y="2387"/>
                      <a:pt x="9959" y="2387"/>
                    </a:cubicBezTo>
                    <a:cubicBezTo>
                      <a:pt x="8685" y="2387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4"/>
              <p:cNvSpPr/>
              <p:nvPr/>
            </p:nvSpPr>
            <p:spPr>
              <a:xfrm>
                <a:off x="2310326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0"/>
                      <a:pt x="6474" y="15830"/>
                    </a:cubicBezTo>
                    <a:cubicBezTo>
                      <a:pt x="7093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7"/>
                      <a:pt x="9344" y="12848"/>
                    </a:cubicBezTo>
                    <a:cubicBezTo>
                      <a:pt x="8113" y="14003"/>
                      <a:pt x="7272" y="14431"/>
                      <a:pt x="6680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4"/>
              <p:cNvSpPr/>
              <p:nvPr/>
            </p:nvSpPr>
            <p:spPr>
              <a:xfrm>
                <a:off x="2367005" y="4982183"/>
                <a:ext cx="801113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3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492"/>
                      <a:pt x="2674" y="10079"/>
                      <a:pt x="3717" y="13521"/>
                    </a:cubicBezTo>
                    <a:cubicBezTo>
                      <a:pt x="4038" y="14552"/>
                      <a:pt x="4219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77" y="11038"/>
                      <a:pt x="13479" y="9954"/>
                      <a:pt x="15523" y="8077"/>
                    </a:cubicBezTo>
                    <a:lnTo>
                      <a:pt x="15523" y="8056"/>
                    </a:lnTo>
                    <a:cubicBezTo>
                      <a:pt x="16169" y="7451"/>
                      <a:pt x="17921" y="5469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4"/>
              <p:cNvSpPr/>
              <p:nvPr/>
            </p:nvSpPr>
            <p:spPr>
              <a:xfrm>
                <a:off x="-45722" y="2988965"/>
                <a:ext cx="677876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4"/>
              <p:cNvSpPr/>
              <p:nvPr/>
            </p:nvSpPr>
            <p:spPr>
              <a:xfrm>
                <a:off x="63391" y="1076833"/>
                <a:ext cx="1320215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49" y="1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52" y="25030"/>
                    </a:lnTo>
                    <a:lnTo>
                      <a:pt x="5152" y="25030"/>
                    </a:lnTo>
                    <a:lnTo>
                      <a:pt x="4672" y="24070"/>
                    </a:lnTo>
                    <a:cubicBezTo>
                      <a:pt x="4359" y="23444"/>
                      <a:pt x="4589" y="22610"/>
                      <a:pt x="5215" y="22110"/>
                    </a:cubicBezTo>
                    <a:lnTo>
                      <a:pt x="14413" y="14747"/>
                    </a:lnTo>
                    <a:cubicBezTo>
                      <a:pt x="14729" y="14495"/>
                      <a:pt x="15086" y="14376"/>
                      <a:pt x="15421" y="14376"/>
                    </a:cubicBezTo>
                    <a:cubicBezTo>
                      <a:pt x="15947" y="14376"/>
                      <a:pt x="16416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8000" y="21254"/>
                      <a:pt x="17375" y="21692"/>
                    </a:cubicBezTo>
                    <a:lnTo>
                      <a:pt x="8719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6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407" y="19940"/>
                      <a:pt x="27856" y="19888"/>
                      <a:pt x="28288" y="19888"/>
                    </a:cubicBezTo>
                    <a:cubicBezTo>
                      <a:pt x="28721" y="19888"/>
                      <a:pt x="29138" y="19940"/>
                      <a:pt x="29535" y="20045"/>
                    </a:cubicBezTo>
                    <a:lnTo>
                      <a:pt x="25634" y="13662"/>
                    </a:lnTo>
                    <a:cubicBezTo>
                      <a:pt x="24425" y="13162"/>
                      <a:pt x="23903" y="11952"/>
                      <a:pt x="23715" y="10534"/>
                    </a:cubicBezTo>
                    <a:lnTo>
                      <a:pt x="21692" y="7238"/>
                    </a:lnTo>
                    <a:cubicBezTo>
                      <a:pt x="21358" y="7947"/>
                      <a:pt x="21046" y="8782"/>
                      <a:pt x="20754" y="9678"/>
                    </a:cubicBezTo>
                    <a:cubicBezTo>
                      <a:pt x="20416" y="10738"/>
                      <a:pt x="19708" y="10972"/>
                      <a:pt x="19148" y="10972"/>
                    </a:cubicBezTo>
                    <a:cubicBezTo>
                      <a:pt x="18705" y="10972"/>
                      <a:pt x="18355" y="10826"/>
                      <a:pt x="18355" y="10826"/>
                    </a:cubicBezTo>
                    <a:cubicBezTo>
                      <a:pt x="18355" y="10826"/>
                      <a:pt x="16519" y="10262"/>
                      <a:pt x="17354" y="7530"/>
                    </a:cubicBezTo>
                    <a:cubicBezTo>
                      <a:pt x="17458" y="7196"/>
                      <a:pt x="17583" y="6821"/>
                      <a:pt x="17750" y="6404"/>
                    </a:cubicBezTo>
                    <a:cubicBezTo>
                      <a:pt x="17771" y="6153"/>
                      <a:pt x="17833" y="5861"/>
                      <a:pt x="17938" y="5549"/>
                    </a:cubicBezTo>
                    <a:cubicBezTo>
                      <a:pt x="18167" y="4819"/>
                      <a:pt x="18522" y="3859"/>
                      <a:pt x="19022" y="2879"/>
                    </a:cubicBezTo>
                    <a:lnTo>
                      <a:pt x="172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4"/>
              <p:cNvSpPr/>
              <p:nvPr/>
            </p:nvSpPr>
            <p:spPr>
              <a:xfrm>
                <a:off x="1799405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4"/>
              <p:cNvSpPr/>
              <p:nvPr/>
            </p:nvSpPr>
            <p:spPr>
              <a:xfrm>
                <a:off x="2105197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63" y="2649"/>
                    </a:lnTo>
                    <a:cubicBezTo>
                      <a:pt x="6814" y="2656"/>
                      <a:pt x="6766" y="2660"/>
                      <a:pt x="6718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4"/>
              <p:cNvSpPr/>
              <p:nvPr/>
            </p:nvSpPr>
            <p:spPr>
              <a:xfrm>
                <a:off x="3450578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4"/>
              <p:cNvSpPr/>
              <p:nvPr/>
            </p:nvSpPr>
            <p:spPr>
              <a:xfrm>
                <a:off x="1246510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4"/>
              <p:cNvSpPr/>
              <p:nvPr/>
            </p:nvSpPr>
            <p:spPr>
              <a:xfrm>
                <a:off x="266642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"/>
              <p:cNvSpPr/>
              <p:nvPr/>
            </p:nvSpPr>
            <p:spPr>
              <a:xfrm>
                <a:off x="2310326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8"/>
                      <a:pt x="9344" y="12848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"/>
              <p:cNvSpPr/>
              <p:nvPr/>
            </p:nvSpPr>
            <p:spPr>
              <a:xfrm>
                <a:off x="2367005" y="2546927"/>
                <a:ext cx="801113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7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512"/>
                      <a:pt x="2674" y="10079"/>
                      <a:pt x="3717" y="13521"/>
                    </a:cubicBezTo>
                    <a:cubicBezTo>
                      <a:pt x="4037" y="14565"/>
                      <a:pt x="4218" y="16297"/>
                      <a:pt x="5408" y="16297"/>
                    </a:cubicBezTo>
                    <a:cubicBezTo>
                      <a:pt x="6000" y="16297"/>
                      <a:pt x="6842" y="15867"/>
                      <a:pt x="8076" y="14709"/>
                    </a:cubicBezTo>
                    <a:cubicBezTo>
                      <a:pt x="11977" y="11039"/>
                      <a:pt x="13479" y="9954"/>
                      <a:pt x="15523" y="8077"/>
                    </a:cubicBezTo>
                    <a:cubicBezTo>
                      <a:pt x="16169" y="7451"/>
                      <a:pt x="17921" y="5470"/>
                      <a:pt x="15314" y="4656"/>
                    </a:cubicBezTo>
                    <a:cubicBezTo>
                      <a:pt x="14959" y="4552"/>
                      <a:pt x="14396" y="4364"/>
                      <a:pt x="13687" y="4114"/>
                    </a:cubicBezTo>
                    <a:cubicBezTo>
                      <a:pt x="11038" y="3134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"/>
              <p:cNvSpPr/>
              <p:nvPr/>
            </p:nvSpPr>
            <p:spPr>
              <a:xfrm>
                <a:off x="3929762" y="7164035"/>
                <a:ext cx="695577" cy="50068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11201" extrusionOk="0">
                    <a:moveTo>
                      <a:pt x="8970" y="0"/>
                    </a:moveTo>
                    <a:cubicBezTo>
                      <a:pt x="8740" y="438"/>
                      <a:pt x="4318" y="5924"/>
                      <a:pt x="1" y="11201"/>
                    </a:cubicBezTo>
                    <a:lnTo>
                      <a:pt x="15561" y="11201"/>
                    </a:lnTo>
                    <a:cubicBezTo>
                      <a:pt x="15519" y="10992"/>
                      <a:pt x="15477" y="10784"/>
                      <a:pt x="15456" y="10554"/>
                    </a:cubicBezTo>
                    <a:lnTo>
                      <a:pt x="13412" y="7238"/>
                    </a:lnTo>
                    <a:cubicBezTo>
                      <a:pt x="13100" y="7968"/>
                      <a:pt x="12766" y="8802"/>
                      <a:pt x="12495" y="9699"/>
                    </a:cubicBezTo>
                    <a:cubicBezTo>
                      <a:pt x="12157" y="10759"/>
                      <a:pt x="11442" y="10993"/>
                      <a:pt x="10877" y="10993"/>
                    </a:cubicBezTo>
                    <a:cubicBezTo>
                      <a:pt x="10429" y="10993"/>
                      <a:pt x="10075" y="10846"/>
                      <a:pt x="10075" y="10846"/>
                    </a:cubicBezTo>
                    <a:cubicBezTo>
                      <a:pt x="10075" y="10846"/>
                      <a:pt x="8240" y="10283"/>
                      <a:pt x="9074" y="7551"/>
                    </a:cubicBezTo>
                    <a:cubicBezTo>
                      <a:pt x="9178" y="7217"/>
                      <a:pt x="9324" y="6842"/>
                      <a:pt x="9470" y="6425"/>
                    </a:cubicBezTo>
                    <a:cubicBezTo>
                      <a:pt x="9512" y="6174"/>
                      <a:pt x="9554" y="5882"/>
                      <a:pt x="9658" y="5569"/>
                    </a:cubicBezTo>
                    <a:cubicBezTo>
                      <a:pt x="9887" y="4819"/>
                      <a:pt x="10263" y="3880"/>
                      <a:pt x="10743" y="2900"/>
                    </a:cubicBezTo>
                    <a:lnTo>
                      <a:pt x="89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"/>
              <p:cNvSpPr/>
              <p:nvPr/>
            </p:nvSpPr>
            <p:spPr>
              <a:xfrm>
                <a:off x="4870518" y="7445064"/>
                <a:ext cx="178129" cy="219656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4914" extrusionOk="0">
                    <a:moveTo>
                      <a:pt x="3475" y="0"/>
                    </a:moveTo>
                    <a:cubicBezTo>
                      <a:pt x="2977" y="0"/>
                      <a:pt x="1976" y="3402"/>
                      <a:pt x="0" y="4914"/>
                    </a:cubicBezTo>
                    <a:lnTo>
                      <a:pt x="1898" y="4914"/>
                    </a:lnTo>
                    <a:cubicBezTo>
                      <a:pt x="2125" y="4600"/>
                      <a:pt x="2308" y="4388"/>
                      <a:pt x="2460" y="4388"/>
                    </a:cubicBezTo>
                    <a:cubicBezTo>
                      <a:pt x="2489" y="4388"/>
                      <a:pt x="2518" y="4396"/>
                      <a:pt x="2545" y="4413"/>
                    </a:cubicBezTo>
                    <a:cubicBezTo>
                      <a:pt x="2691" y="4476"/>
                      <a:pt x="2754" y="4664"/>
                      <a:pt x="2754" y="4914"/>
                    </a:cubicBezTo>
                    <a:lnTo>
                      <a:pt x="3525" y="4914"/>
                    </a:lnTo>
                    <a:cubicBezTo>
                      <a:pt x="3504" y="2703"/>
                      <a:pt x="3984" y="263"/>
                      <a:pt x="3525" y="12"/>
                    </a:cubicBezTo>
                    <a:cubicBezTo>
                      <a:pt x="3509" y="4"/>
                      <a:pt x="3493" y="0"/>
                      <a:pt x="3475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"/>
              <p:cNvSpPr/>
              <p:nvPr/>
            </p:nvSpPr>
            <p:spPr>
              <a:xfrm>
                <a:off x="4298045" y="7274623"/>
                <a:ext cx="399082" cy="390097"/>
              </a:xfrm>
              <a:custGeom>
                <a:avLst/>
                <a:gdLst/>
                <a:ahLst/>
                <a:cxnLst/>
                <a:rect l="l" t="t" r="r" b="b"/>
                <a:pathLst>
                  <a:path w="8928" h="8727" extrusionOk="0">
                    <a:moveTo>
                      <a:pt x="7794" y="0"/>
                    </a:moveTo>
                    <a:cubicBezTo>
                      <a:pt x="7103" y="0"/>
                      <a:pt x="5787" y="2262"/>
                      <a:pt x="4840" y="5244"/>
                    </a:cubicBezTo>
                    <a:cubicBezTo>
                      <a:pt x="4502" y="6303"/>
                      <a:pt x="3787" y="6537"/>
                      <a:pt x="3222" y="6537"/>
                    </a:cubicBezTo>
                    <a:cubicBezTo>
                      <a:pt x="2774" y="6537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63" y="5411"/>
                      <a:pt x="7217" y="8080"/>
                    </a:cubicBezTo>
                    <a:cubicBezTo>
                      <a:pt x="7238" y="8310"/>
                      <a:pt x="7280" y="8518"/>
                      <a:pt x="7322" y="8727"/>
                    </a:cubicBezTo>
                    <a:lnTo>
                      <a:pt x="8928" y="8727"/>
                    </a:lnTo>
                    <a:cubicBezTo>
                      <a:pt x="6550" y="6558"/>
                      <a:pt x="8469" y="134"/>
                      <a:pt x="7864" y="9"/>
                    </a:cubicBezTo>
                    <a:cubicBezTo>
                      <a:pt x="7841" y="3"/>
                      <a:pt x="7818" y="0"/>
                      <a:pt x="77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"/>
              <p:cNvSpPr/>
              <p:nvPr/>
            </p:nvSpPr>
            <p:spPr>
              <a:xfrm>
                <a:off x="4341896" y="7089341"/>
                <a:ext cx="889485" cy="575378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87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0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2"/>
                      <a:pt x="2241" y="10682"/>
                    </a:cubicBezTo>
                    <a:cubicBezTo>
                      <a:pt x="2806" y="10682"/>
                      <a:pt x="3521" y="10448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488" y="4279"/>
                      <a:pt x="5569" y="10703"/>
                      <a:pt x="7947" y="12872"/>
                    </a:cubicBezTo>
                    <a:lnTo>
                      <a:pt x="11826" y="12872"/>
                    </a:lnTo>
                    <a:cubicBezTo>
                      <a:pt x="13802" y="11360"/>
                      <a:pt x="14803" y="7958"/>
                      <a:pt x="15301" y="7958"/>
                    </a:cubicBezTo>
                    <a:cubicBezTo>
                      <a:pt x="15319" y="7958"/>
                      <a:pt x="15335" y="7962"/>
                      <a:pt x="15351" y="7970"/>
                    </a:cubicBezTo>
                    <a:cubicBezTo>
                      <a:pt x="15810" y="8221"/>
                      <a:pt x="15330" y="10682"/>
                      <a:pt x="15351" y="12872"/>
                    </a:cubicBezTo>
                    <a:lnTo>
                      <a:pt x="19252" y="12872"/>
                    </a:lnTo>
                    <a:cubicBezTo>
                      <a:pt x="19377" y="11558"/>
                      <a:pt x="19898" y="4425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79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"/>
              <p:cNvSpPr/>
              <p:nvPr/>
            </p:nvSpPr>
            <p:spPr>
              <a:xfrm>
                <a:off x="1799405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3" y="8906"/>
                    </a:lnTo>
                    <a:cubicBezTo>
                      <a:pt x="7441" y="9014"/>
                      <a:pt x="7251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0" y="6654"/>
                    </a:lnTo>
                    <a:lnTo>
                      <a:pt x="0" y="15539"/>
                    </a:lnTo>
                    <a:lnTo>
                      <a:pt x="3129" y="16561"/>
                    </a:lnTo>
                    <a:lnTo>
                      <a:pt x="12452" y="16561"/>
                    </a:lnTo>
                    <a:cubicBezTo>
                      <a:pt x="12306" y="16144"/>
                      <a:pt x="12160" y="15706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4"/>
              <p:cNvSpPr/>
              <p:nvPr/>
            </p:nvSpPr>
            <p:spPr>
              <a:xfrm>
                <a:off x="200265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6"/>
                    </a:lnTo>
                    <a:cubicBezTo>
                      <a:pt x="104" y="8948"/>
                      <a:pt x="0" y="9512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4" y="12945"/>
                      <a:pt x="2894" y="12894"/>
                      <a:pt x="3066" y="12786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085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4"/>
              <p:cNvSpPr/>
              <p:nvPr/>
            </p:nvSpPr>
            <p:spPr>
              <a:xfrm>
                <a:off x="266642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8" y="1"/>
                    </a:moveTo>
                    <a:lnTo>
                      <a:pt x="0" y="6049"/>
                    </a:lnTo>
                    <a:lnTo>
                      <a:pt x="2399" y="6529"/>
                    </a:lnTo>
                    <a:lnTo>
                      <a:pt x="7133" y="6529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4"/>
              <p:cNvSpPr/>
              <p:nvPr/>
            </p:nvSpPr>
            <p:spPr>
              <a:xfrm>
                <a:off x="2310326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730" y="2816"/>
                      <a:pt x="876" y="3254"/>
                      <a:pt x="1022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4"/>
              <p:cNvSpPr/>
              <p:nvPr/>
            </p:nvSpPr>
            <p:spPr>
              <a:xfrm>
                <a:off x="2367005" y="7417439"/>
                <a:ext cx="741439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7" h="5532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693" y="3446"/>
                      <a:pt x="1006" y="4510"/>
                      <a:pt x="1319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4"/>
              <p:cNvSpPr/>
              <p:nvPr/>
            </p:nvSpPr>
            <p:spPr>
              <a:xfrm>
                <a:off x="258238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8" y="13788"/>
                      <a:pt x="3116" y="13788"/>
                    </a:cubicBezTo>
                    <a:cubicBezTo>
                      <a:pt x="3411" y="13788"/>
                      <a:pt x="3722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4" name="Google Shape;474;p4"/>
            <p:cNvSpPr/>
            <p:nvPr/>
          </p:nvSpPr>
          <p:spPr>
            <a:xfrm rot="2064872">
              <a:off x="10650618" y="58575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 rot="2064872">
              <a:off x="10650618" y="3039629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 rot="2064872">
              <a:off x="10650618" y="549350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7" name="Google Shape;477;p4"/>
          <p:cNvSpPr/>
          <p:nvPr/>
        </p:nvSpPr>
        <p:spPr>
          <a:xfrm rot="-89993">
            <a:off x="394184" y="1297899"/>
            <a:ext cx="9868281" cy="5833099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104775" dir="61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4"/>
          <p:cNvSpPr/>
          <p:nvPr/>
        </p:nvSpPr>
        <p:spPr>
          <a:xfrm rot="61595">
            <a:off x="1768388" y="458910"/>
            <a:ext cx="6982421" cy="992547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4"/>
          <p:cNvSpPr txBox="1">
            <a:spLocks noGrp="1"/>
          </p:cNvSpPr>
          <p:nvPr>
            <p:ph type="title"/>
          </p:nvPr>
        </p:nvSpPr>
        <p:spPr>
          <a:xfrm>
            <a:off x="2267050" y="647400"/>
            <a:ext cx="6086700" cy="6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80" name="Google Shape;480;p4"/>
          <p:cNvSpPr txBox="1">
            <a:spLocks noGrp="1"/>
          </p:cNvSpPr>
          <p:nvPr>
            <p:ph type="body" idx="1"/>
          </p:nvPr>
        </p:nvSpPr>
        <p:spPr>
          <a:xfrm>
            <a:off x="924925" y="1534975"/>
            <a:ext cx="8842200" cy="54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500"/>
            </a:lvl1pPr>
            <a:lvl2pPr marL="914400" lvl="1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o"/>
              <a:defRPr sz="1500"/>
            </a:lvl2pPr>
            <a:lvl3pPr marL="1371600" lvl="2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■"/>
              <a:defRPr/>
            </a:lvl3pPr>
            <a:lvl4pPr marL="1828800" lvl="3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●"/>
              <a:defRPr/>
            </a:lvl4pPr>
            <a:lvl5pPr marL="2286000" lvl="4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○"/>
              <a:defRPr/>
            </a:lvl5pPr>
            <a:lvl6pPr marL="2743200" lvl="5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■"/>
              <a:defRPr/>
            </a:lvl6pPr>
            <a:lvl7pPr marL="3200400" lvl="6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●"/>
              <a:defRPr/>
            </a:lvl7pPr>
            <a:lvl8pPr marL="3657600" lvl="7" indent="-264159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○"/>
              <a:defRPr/>
            </a:lvl8pPr>
            <a:lvl9pPr marL="4114800" lvl="8" indent="-264159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8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0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11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>
            <a:alpha val="74300"/>
          </a:srgbClr>
        </a:solid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"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6" name="Google Shape;1456;p15"/>
          <p:cNvGrpSpPr/>
          <p:nvPr/>
        </p:nvGrpSpPr>
        <p:grpSpPr>
          <a:xfrm>
            <a:off x="534" y="5"/>
            <a:ext cx="10692635" cy="7559619"/>
            <a:chOff x="534" y="5"/>
            <a:chExt cx="10692635" cy="7559619"/>
          </a:xfrm>
        </p:grpSpPr>
        <p:grpSp>
          <p:nvGrpSpPr>
            <p:cNvPr id="1457" name="Google Shape;1457;p15"/>
            <p:cNvGrpSpPr/>
            <p:nvPr/>
          </p:nvGrpSpPr>
          <p:grpSpPr>
            <a:xfrm>
              <a:off x="202650" y="5"/>
              <a:ext cx="10296050" cy="7559619"/>
              <a:chOff x="334175" y="-104425"/>
              <a:chExt cx="10296050" cy="7643700"/>
            </a:xfrm>
          </p:grpSpPr>
          <p:cxnSp>
            <p:nvCxnSpPr>
              <p:cNvPr id="1458" name="Google Shape;1458;p15"/>
              <p:cNvCxnSpPr/>
              <p:nvPr/>
            </p:nvCxnSpPr>
            <p:spPr>
              <a:xfrm>
                <a:off x="3341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9" name="Google Shape;1459;p15"/>
              <p:cNvCxnSpPr/>
              <p:nvPr/>
            </p:nvCxnSpPr>
            <p:spPr>
              <a:xfrm>
                <a:off x="6370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0" name="Google Shape;1460;p15"/>
              <p:cNvCxnSpPr/>
              <p:nvPr/>
            </p:nvCxnSpPr>
            <p:spPr>
              <a:xfrm>
                <a:off x="9398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1" name="Google Shape;1461;p15"/>
              <p:cNvCxnSpPr/>
              <p:nvPr/>
            </p:nvCxnSpPr>
            <p:spPr>
              <a:xfrm>
                <a:off x="12426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2" name="Google Shape;1462;p15"/>
              <p:cNvCxnSpPr/>
              <p:nvPr/>
            </p:nvCxnSpPr>
            <p:spPr>
              <a:xfrm>
                <a:off x="15454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3" name="Google Shape;1463;p15"/>
              <p:cNvCxnSpPr/>
              <p:nvPr/>
            </p:nvCxnSpPr>
            <p:spPr>
              <a:xfrm>
                <a:off x="18483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4" name="Google Shape;1464;p15"/>
              <p:cNvCxnSpPr/>
              <p:nvPr/>
            </p:nvCxnSpPr>
            <p:spPr>
              <a:xfrm>
                <a:off x="21511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5" name="Google Shape;1465;p15"/>
              <p:cNvCxnSpPr/>
              <p:nvPr/>
            </p:nvCxnSpPr>
            <p:spPr>
              <a:xfrm>
                <a:off x="24539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6" name="Google Shape;1466;p15"/>
              <p:cNvCxnSpPr/>
              <p:nvPr/>
            </p:nvCxnSpPr>
            <p:spPr>
              <a:xfrm>
                <a:off x="27567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7" name="Google Shape;1467;p15"/>
              <p:cNvCxnSpPr/>
              <p:nvPr/>
            </p:nvCxnSpPr>
            <p:spPr>
              <a:xfrm>
                <a:off x="30596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8" name="Google Shape;1468;p15"/>
              <p:cNvCxnSpPr/>
              <p:nvPr/>
            </p:nvCxnSpPr>
            <p:spPr>
              <a:xfrm>
                <a:off x="33624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9" name="Google Shape;1469;p15"/>
              <p:cNvCxnSpPr/>
              <p:nvPr/>
            </p:nvCxnSpPr>
            <p:spPr>
              <a:xfrm>
                <a:off x="36652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0" name="Google Shape;1470;p15"/>
              <p:cNvCxnSpPr/>
              <p:nvPr/>
            </p:nvCxnSpPr>
            <p:spPr>
              <a:xfrm>
                <a:off x="39680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1" name="Google Shape;1471;p15"/>
              <p:cNvCxnSpPr/>
              <p:nvPr/>
            </p:nvCxnSpPr>
            <p:spPr>
              <a:xfrm>
                <a:off x="42709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2" name="Google Shape;1472;p15"/>
              <p:cNvCxnSpPr/>
              <p:nvPr/>
            </p:nvCxnSpPr>
            <p:spPr>
              <a:xfrm>
                <a:off x="45737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3" name="Google Shape;1473;p15"/>
              <p:cNvCxnSpPr/>
              <p:nvPr/>
            </p:nvCxnSpPr>
            <p:spPr>
              <a:xfrm>
                <a:off x="48765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4" name="Google Shape;1474;p15"/>
              <p:cNvCxnSpPr/>
              <p:nvPr/>
            </p:nvCxnSpPr>
            <p:spPr>
              <a:xfrm>
                <a:off x="51793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5" name="Google Shape;1475;p15"/>
              <p:cNvCxnSpPr/>
              <p:nvPr/>
            </p:nvCxnSpPr>
            <p:spPr>
              <a:xfrm>
                <a:off x="54822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6" name="Google Shape;1476;p15"/>
              <p:cNvCxnSpPr/>
              <p:nvPr/>
            </p:nvCxnSpPr>
            <p:spPr>
              <a:xfrm>
                <a:off x="57850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7" name="Google Shape;1477;p15"/>
              <p:cNvCxnSpPr/>
              <p:nvPr/>
            </p:nvCxnSpPr>
            <p:spPr>
              <a:xfrm>
                <a:off x="60878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8" name="Google Shape;1478;p15"/>
              <p:cNvCxnSpPr/>
              <p:nvPr/>
            </p:nvCxnSpPr>
            <p:spPr>
              <a:xfrm>
                <a:off x="63906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9" name="Google Shape;1479;p15"/>
              <p:cNvCxnSpPr/>
              <p:nvPr/>
            </p:nvCxnSpPr>
            <p:spPr>
              <a:xfrm>
                <a:off x="66935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0" name="Google Shape;1480;p15"/>
              <p:cNvCxnSpPr/>
              <p:nvPr/>
            </p:nvCxnSpPr>
            <p:spPr>
              <a:xfrm>
                <a:off x="69963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1" name="Google Shape;1481;p15"/>
              <p:cNvCxnSpPr/>
              <p:nvPr/>
            </p:nvCxnSpPr>
            <p:spPr>
              <a:xfrm>
                <a:off x="72991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2" name="Google Shape;1482;p15"/>
              <p:cNvCxnSpPr/>
              <p:nvPr/>
            </p:nvCxnSpPr>
            <p:spPr>
              <a:xfrm>
                <a:off x="76019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3" name="Google Shape;1483;p15"/>
              <p:cNvCxnSpPr/>
              <p:nvPr/>
            </p:nvCxnSpPr>
            <p:spPr>
              <a:xfrm>
                <a:off x="79048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4" name="Google Shape;1484;p15"/>
              <p:cNvCxnSpPr/>
              <p:nvPr/>
            </p:nvCxnSpPr>
            <p:spPr>
              <a:xfrm>
                <a:off x="82076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5" name="Google Shape;1485;p15"/>
              <p:cNvCxnSpPr/>
              <p:nvPr/>
            </p:nvCxnSpPr>
            <p:spPr>
              <a:xfrm>
                <a:off x="85104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6" name="Google Shape;1486;p15"/>
              <p:cNvCxnSpPr/>
              <p:nvPr/>
            </p:nvCxnSpPr>
            <p:spPr>
              <a:xfrm>
                <a:off x="88132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7" name="Google Shape;1487;p15"/>
              <p:cNvCxnSpPr/>
              <p:nvPr/>
            </p:nvCxnSpPr>
            <p:spPr>
              <a:xfrm>
                <a:off x="91161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8" name="Google Shape;1488;p15"/>
              <p:cNvCxnSpPr/>
              <p:nvPr/>
            </p:nvCxnSpPr>
            <p:spPr>
              <a:xfrm>
                <a:off x="94189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9" name="Google Shape;1489;p15"/>
              <p:cNvCxnSpPr/>
              <p:nvPr/>
            </p:nvCxnSpPr>
            <p:spPr>
              <a:xfrm>
                <a:off x="97217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0" name="Google Shape;1490;p15"/>
              <p:cNvCxnSpPr/>
              <p:nvPr/>
            </p:nvCxnSpPr>
            <p:spPr>
              <a:xfrm>
                <a:off x="100245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1" name="Google Shape;1491;p15"/>
              <p:cNvCxnSpPr/>
              <p:nvPr/>
            </p:nvCxnSpPr>
            <p:spPr>
              <a:xfrm>
                <a:off x="103274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2" name="Google Shape;1492;p15"/>
              <p:cNvCxnSpPr/>
              <p:nvPr/>
            </p:nvCxnSpPr>
            <p:spPr>
              <a:xfrm>
                <a:off x="106302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493" name="Google Shape;1493;p15"/>
            <p:cNvGrpSpPr/>
            <p:nvPr/>
          </p:nvGrpSpPr>
          <p:grpSpPr>
            <a:xfrm>
              <a:off x="534" y="180550"/>
              <a:ext cx="10692635" cy="7267800"/>
              <a:chOff x="-1570252" y="256750"/>
              <a:chExt cx="14915100" cy="7267800"/>
            </a:xfrm>
          </p:grpSpPr>
          <p:cxnSp>
            <p:nvCxnSpPr>
              <p:cNvPr id="1494" name="Google Shape;1494;p15"/>
              <p:cNvCxnSpPr/>
              <p:nvPr/>
            </p:nvCxnSpPr>
            <p:spPr>
              <a:xfrm>
                <a:off x="5887298" y="-72008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5" name="Google Shape;1495;p15"/>
              <p:cNvCxnSpPr/>
              <p:nvPr/>
            </p:nvCxnSpPr>
            <p:spPr>
              <a:xfrm>
                <a:off x="5887298" y="-68979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6" name="Google Shape;1496;p15"/>
              <p:cNvCxnSpPr/>
              <p:nvPr/>
            </p:nvCxnSpPr>
            <p:spPr>
              <a:xfrm>
                <a:off x="5887298" y="-65951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7" name="Google Shape;1497;p15"/>
              <p:cNvCxnSpPr/>
              <p:nvPr/>
            </p:nvCxnSpPr>
            <p:spPr>
              <a:xfrm>
                <a:off x="5887298" y="-62923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8" name="Google Shape;1498;p15"/>
              <p:cNvCxnSpPr/>
              <p:nvPr/>
            </p:nvCxnSpPr>
            <p:spPr>
              <a:xfrm>
                <a:off x="5887298" y="-59895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9" name="Google Shape;1499;p15"/>
              <p:cNvCxnSpPr/>
              <p:nvPr/>
            </p:nvCxnSpPr>
            <p:spPr>
              <a:xfrm>
                <a:off x="5887298" y="-56866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0" name="Google Shape;1500;p15"/>
              <p:cNvCxnSpPr/>
              <p:nvPr/>
            </p:nvCxnSpPr>
            <p:spPr>
              <a:xfrm>
                <a:off x="5887298" y="-53838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1" name="Google Shape;1501;p15"/>
              <p:cNvCxnSpPr/>
              <p:nvPr/>
            </p:nvCxnSpPr>
            <p:spPr>
              <a:xfrm>
                <a:off x="5887298" y="-50810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2" name="Google Shape;1502;p15"/>
              <p:cNvCxnSpPr/>
              <p:nvPr/>
            </p:nvCxnSpPr>
            <p:spPr>
              <a:xfrm>
                <a:off x="5887298" y="-47782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3" name="Google Shape;1503;p15"/>
              <p:cNvCxnSpPr/>
              <p:nvPr/>
            </p:nvCxnSpPr>
            <p:spPr>
              <a:xfrm>
                <a:off x="5887298" y="-44753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4" name="Google Shape;1504;p15"/>
              <p:cNvCxnSpPr/>
              <p:nvPr/>
            </p:nvCxnSpPr>
            <p:spPr>
              <a:xfrm>
                <a:off x="5887298" y="-41725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5" name="Google Shape;1505;p15"/>
              <p:cNvCxnSpPr/>
              <p:nvPr/>
            </p:nvCxnSpPr>
            <p:spPr>
              <a:xfrm>
                <a:off x="5887298" y="-38697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6" name="Google Shape;1506;p15"/>
              <p:cNvCxnSpPr/>
              <p:nvPr/>
            </p:nvCxnSpPr>
            <p:spPr>
              <a:xfrm>
                <a:off x="5887298" y="-35669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7" name="Google Shape;1507;p15"/>
              <p:cNvCxnSpPr/>
              <p:nvPr/>
            </p:nvCxnSpPr>
            <p:spPr>
              <a:xfrm>
                <a:off x="5887298" y="-32640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8" name="Google Shape;1508;p15"/>
              <p:cNvCxnSpPr/>
              <p:nvPr/>
            </p:nvCxnSpPr>
            <p:spPr>
              <a:xfrm>
                <a:off x="5887298" y="-29612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9" name="Google Shape;1509;p15"/>
              <p:cNvCxnSpPr/>
              <p:nvPr/>
            </p:nvCxnSpPr>
            <p:spPr>
              <a:xfrm>
                <a:off x="5887298" y="-26584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0" name="Google Shape;1510;p15"/>
              <p:cNvCxnSpPr/>
              <p:nvPr/>
            </p:nvCxnSpPr>
            <p:spPr>
              <a:xfrm>
                <a:off x="5887298" y="-23556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1" name="Google Shape;1511;p15"/>
              <p:cNvCxnSpPr/>
              <p:nvPr/>
            </p:nvCxnSpPr>
            <p:spPr>
              <a:xfrm>
                <a:off x="5887298" y="-20527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2" name="Google Shape;1512;p15"/>
              <p:cNvCxnSpPr/>
              <p:nvPr/>
            </p:nvCxnSpPr>
            <p:spPr>
              <a:xfrm>
                <a:off x="5887298" y="-17499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3" name="Google Shape;1513;p15"/>
              <p:cNvCxnSpPr/>
              <p:nvPr/>
            </p:nvCxnSpPr>
            <p:spPr>
              <a:xfrm>
                <a:off x="5887298" y="-14471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4" name="Google Shape;1514;p15"/>
              <p:cNvCxnSpPr/>
              <p:nvPr/>
            </p:nvCxnSpPr>
            <p:spPr>
              <a:xfrm>
                <a:off x="5887298" y="-11443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5" name="Google Shape;1515;p15"/>
              <p:cNvCxnSpPr/>
              <p:nvPr/>
            </p:nvCxnSpPr>
            <p:spPr>
              <a:xfrm>
                <a:off x="5887298" y="-8414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6" name="Google Shape;1516;p15"/>
              <p:cNvCxnSpPr/>
              <p:nvPr/>
            </p:nvCxnSpPr>
            <p:spPr>
              <a:xfrm>
                <a:off x="5887298" y="-5386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7" name="Google Shape;1517;p15"/>
              <p:cNvCxnSpPr/>
              <p:nvPr/>
            </p:nvCxnSpPr>
            <p:spPr>
              <a:xfrm>
                <a:off x="5887298" y="-2358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8" name="Google Shape;1518;p15"/>
              <p:cNvCxnSpPr/>
              <p:nvPr/>
            </p:nvCxnSpPr>
            <p:spPr>
              <a:xfrm>
                <a:off x="5887298" y="670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519" name="Google Shape;1519;p15"/>
          <p:cNvGrpSpPr/>
          <p:nvPr/>
        </p:nvGrpSpPr>
        <p:grpSpPr>
          <a:xfrm>
            <a:off x="-45722" y="-104409"/>
            <a:ext cx="11241030" cy="7769128"/>
            <a:chOff x="-45722" y="-104409"/>
            <a:chExt cx="11241030" cy="7769128"/>
          </a:xfrm>
        </p:grpSpPr>
        <p:grpSp>
          <p:nvGrpSpPr>
            <p:cNvPr id="1520" name="Google Shape;1520;p15"/>
            <p:cNvGrpSpPr/>
            <p:nvPr/>
          </p:nvGrpSpPr>
          <p:grpSpPr>
            <a:xfrm>
              <a:off x="-45722" y="-104409"/>
              <a:ext cx="11168519" cy="7769128"/>
              <a:chOff x="-45722" y="-104409"/>
              <a:chExt cx="11168519" cy="7769128"/>
            </a:xfrm>
          </p:grpSpPr>
          <p:sp>
            <p:nvSpPr>
              <p:cNvPr id="1521" name="Google Shape;1521;p15"/>
              <p:cNvSpPr/>
              <p:nvPr/>
            </p:nvSpPr>
            <p:spPr>
              <a:xfrm>
                <a:off x="7901536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7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24"/>
                      <a:pt x="16103" y="12650"/>
                      <a:pt x="16103" y="8208"/>
                    </a:cubicBezTo>
                    <a:cubicBezTo>
                      <a:pt x="16103" y="4662"/>
                      <a:pt x="13871" y="949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15"/>
              <p:cNvSpPr/>
              <p:nvPr/>
            </p:nvSpPr>
            <p:spPr>
              <a:xfrm>
                <a:off x="7251687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9" y="13788"/>
                      <a:pt x="3116" y="13788"/>
                    </a:cubicBezTo>
                    <a:cubicBezTo>
                      <a:pt x="3411" y="13788"/>
                      <a:pt x="3723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15"/>
              <p:cNvSpPr/>
              <p:nvPr/>
            </p:nvSpPr>
            <p:spPr>
              <a:xfrm>
                <a:off x="7795239" y="1186483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77" y="6317"/>
                      <a:pt x="3749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40" y="5494"/>
                      <a:pt x="5174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9" y="15130"/>
                      <a:pt x="26865" y="14421"/>
                      <a:pt x="26532" y="13504"/>
                    </a:cubicBezTo>
                    <a:lnTo>
                      <a:pt x="26532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17" y="10189"/>
                      <a:pt x="22645" y="10063"/>
                      <a:pt x="22449" y="10063"/>
                    </a:cubicBezTo>
                    <a:cubicBezTo>
                      <a:pt x="21610" y="10063"/>
                      <a:pt x="20316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6" y="3838"/>
                      <a:pt x="16298" y="3833"/>
                      <a:pt x="16281" y="3833"/>
                    </a:cubicBezTo>
                    <a:cubicBezTo>
                      <a:pt x="15633" y="3833"/>
                      <a:pt x="14146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15"/>
              <p:cNvSpPr/>
              <p:nvPr/>
            </p:nvSpPr>
            <p:spPr>
              <a:xfrm>
                <a:off x="7839090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0" y="0"/>
                    </a:moveTo>
                    <a:cubicBezTo>
                      <a:pt x="4528" y="0"/>
                      <a:pt x="2664" y="2324"/>
                      <a:pt x="1523" y="4570"/>
                    </a:cubicBezTo>
                    <a:cubicBezTo>
                      <a:pt x="1022" y="5550"/>
                      <a:pt x="668" y="6510"/>
                      <a:pt x="438" y="7240"/>
                    </a:cubicBezTo>
                    <a:cubicBezTo>
                      <a:pt x="334" y="7552"/>
                      <a:pt x="271" y="7844"/>
                      <a:pt x="250" y="8095"/>
                    </a:cubicBezTo>
                    <a:cubicBezTo>
                      <a:pt x="0" y="10097"/>
                      <a:pt x="1418" y="10556"/>
                      <a:pt x="1418" y="10556"/>
                    </a:cubicBezTo>
                    <a:cubicBezTo>
                      <a:pt x="1418" y="10556"/>
                      <a:pt x="1761" y="10694"/>
                      <a:pt x="2199" y="10694"/>
                    </a:cubicBezTo>
                    <a:cubicBezTo>
                      <a:pt x="2768" y="10694"/>
                      <a:pt x="3496" y="10461"/>
                      <a:pt x="3838" y="9388"/>
                    </a:cubicBezTo>
                    <a:cubicBezTo>
                      <a:pt x="4785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3" y="4153"/>
                    </a:cubicBezTo>
                    <a:cubicBezTo>
                      <a:pt x="7551" y="4299"/>
                      <a:pt x="5048" y="12371"/>
                      <a:pt x="9031" y="13476"/>
                    </a:cubicBezTo>
                    <a:cubicBezTo>
                      <a:pt x="9326" y="13558"/>
                      <a:pt x="9607" y="13595"/>
                      <a:pt x="9877" y="13595"/>
                    </a:cubicBezTo>
                    <a:cubicBezTo>
                      <a:pt x="13165" y="13595"/>
                      <a:pt x="14652" y="7977"/>
                      <a:pt x="15300" y="7977"/>
                    </a:cubicBezTo>
                    <a:cubicBezTo>
                      <a:pt x="15317" y="7977"/>
                      <a:pt x="15335" y="7982"/>
                      <a:pt x="15351" y="7991"/>
                    </a:cubicBezTo>
                    <a:cubicBezTo>
                      <a:pt x="16144" y="8408"/>
                      <a:pt x="14079" y="15583"/>
                      <a:pt x="16749" y="16396"/>
                    </a:cubicBezTo>
                    <a:cubicBezTo>
                      <a:pt x="16988" y="16467"/>
                      <a:pt x="17219" y="16498"/>
                      <a:pt x="17441" y="16498"/>
                    </a:cubicBezTo>
                    <a:cubicBezTo>
                      <a:pt x="19335" y="16498"/>
                      <a:pt x="20629" y="14207"/>
                      <a:pt x="21468" y="14207"/>
                    </a:cubicBezTo>
                    <a:cubicBezTo>
                      <a:pt x="21664" y="14207"/>
                      <a:pt x="21836" y="14333"/>
                      <a:pt x="21984" y="14644"/>
                    </a:cubicBezTo>
                    <a:cubicBezTo>
                      <a:pt x="22699" y="16164"/>
                      <a:pt x="23430" y="18021"/>
                      <a:pt x="24583" y="18021"/>
                    </a:cubicBezTo>
                    <a:cubicBezTo>
                      <a:pt x="24775" y="18021"/>
                      <a:pt x="24979" y="17969"/>
                      <a:pt x="25196" y="17856"/>
                    </a:cubicBezTo>
                    <a:cubicBezTo>
                      <a:pt x="25342" y="17794"/>
                      <a:pt x="25446" y="17710"/>
                      <a:pt x="25551" y="17648"/>
                    </a:cubicBezTo>
                    <a:cubicBezTo>
                      <a:pt x="26948" y="16688"/>
                      <a:pt x="25843" y="15437"/>
                      <a:pt x="24800" y="13163"/>
                    </a:cubicBezTo>
                    <a:cubicBezTo>
                      <a:pt x="24001" y="11433"/>
                      <a:pt x="23491" y="9689"/>
                      <a:pt x="22486" y="9689"/>
                    </a:cubicBezTo>
                    <a:cubicBezTo>
                      <a:pt x="21759" y="9689"/>
                      <a:pt x="20773" y="10604"/>
                      <a:pt x="19231" y="13101"/>
                    </a:cubicBezTo>
                    <a:cubicBezTo>
                      <a:pt x="19231" y="13101"/>
                      <a:pt x="20169" y="4486"/>
                      <a:pt x="17229" y="3798"/>
                    </a:cubicBezTo>
                    <a:cubicBezTo>
                      <a:pt x="17081" y="3763"/>
                      <a:pt x="16931" y="3746"/>
                      <a:pt x="16780" y="3746"/>
                    </a:cubicBezTo>
                    <a:cubicBezTo>
                      <a:pt x="13916" y="3746"/>
                      <a:pt x="10492" y="9805"/>
                      <a:pt x="10492" y="9805"/>
                    </a:cubicBezTo>
                    <a:cubicBezTo>
                      <a:pt x="10492" y="9805"/>
                      <a:pt x="12431" y="1379"/>
                      <a:pt x="8197" y="169"/>
                    </a:cubicBezTo>
                    <a:cubicBezTo>
                      <a:pt x="7791" y="54"/>
                      <a:pt x="7398" y="0"/>
                      <a:pt x="7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15"/>
              <p:cNvSpPr/>
              <p:nvPr/>
            </p:nvSpPr>
            <p:spPr>
              <a:xfrm>
                <a:off x="899610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15"/>
              <p:cNvSpPr/>
              <p:nvPr/>
            </p:nvSpPr>
            <p:spPr>
              <a:xfrm>
                <a:off x="9337344" y="1595666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15"/>
              <p:cNvSpPr/>
              <p:nvPr/>
            </p:nvSpPr>
            <p:spPr>
              <a:xfrm>
                <a:off x="9176067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59" y="1043"/>
                      <a:pt x="271" y="2274"/>
                      <a:pt x="146" y="3567"/>
                    </a:cubicBezTo>
                    <a:cubicBezTo>
                      <a:pt x="0" y="4839"/>
                      <a:pt x="396" y="6070"/>
                      <a:pt x="1231" y="6966"/>
                    </a:cubicBezTo>
                    <a:cubicBezTo>
                      <a:pt x="2011" y="7822"/>
                      <a:pt x="3160" y="8360"/>
                      <a:pt x="4442" y="8360"/>
                    </a:cubicBezTo>
                    <a:cubicBezTo>
                      <a:pt x="5660" y="8360"/>
                      <a:pt x="7000" y="7875"/>
                      <a:pt x="8260" y="6716"/>
                    </a:cubicBezTo>
                    <a:cubicBezTo>
                      <a:pt x="8899" y="6117"/>
                      <a:pt x="9512" y="5866"/>
                      <a:pt x="9964" y="5866"/>
                    </a:cubicBezTo>
                    <a:cubicBezTo>
                      <a:pt x="10221" y="5866"/>
                      <a:pt x="10426" y="5947"/>
                      <a:pt x="10554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7" y="8364"/>
                      <a:pt x="14642" y="5402"/>
                      <a:pt x="13119" y="3734"/>
                    </a:cubicBezTo>
                    <a:cubicBezTo>
                      <a:pt x="12350" y="2901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1"/>
                    </a:cubicBezTo>
                    <a:cubicBezTo>
                      <a:pt x="5344" y="4672"/>
                      <a:pt x="4829" y="4876"/>
                      <a:pt x="4429" y="4876"/>
                    </a:cubicBezTo>
                    <a:cubicBezTo>
                      <a:pt x="4158" y="4876"/>
                      <a:pt x="3939" y="4782"/>
                      <a:pt x="3796" y="4630"/>
                    </a:cubicBezTo>
                    <a:cubicBezTo>
                      <a:pt x="3671" y="4505"/>
                      <a:pt x="3546" y="4297"/>
                      <a:pt x="3588" y="3942"/>
                    </a:cubicBezTo>
                    <a:cubicBezTo>
                      <a:pt x="3650" y="3504"/>
                      <a:pt x="3942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15"/>
              <p:cNvSpPr/>
              <p:nvPr/>
            </p:nvSpPr>
            <p:spPr>
              <a:xfrm>
                <a:off x="5602391" y="61906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7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7"/>
                      <a:pt x="6763" y="2660"/>
                      <a:pt x="6714" y="2660"/>
                    </a:cubicBezTo>
                    <a:cubicBezTo>
                      <a:pt x="6193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15"/>
              <p:cNvSpPr/>
              <p:nvPr/>
            </p:nvSpPr>
            <p:spPr>
              <a:xfrm>
                <a:off x="5296598" y="836303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2" y="9027"/>
                      <a:pt x="7252" y="9076"/>
                      <a:pt x="7064" y="9076"/>
                    </a:cubicBezTo>
                    <a:cubicBezTo>
                      <a:pt x="6703" y="9076"/>
                      <a:pt x="6353" y="8895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3"/>
                      <a:pt x="26385" y="15143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15"/>
              <p:cNvSpPr/>
              <p:nvPr/>
            </p:nvSpPr>
            <p:spPr>
              <a:xfrm>
                <a:off x="4298045" y="-31145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89" y="6317"/>
                      <a:pt x="3765" y="6550"/>
                      <a:pt x="3199" y="6550"/>
                    </a:cubicBezTo>
                    <a:cubicBezTo>
                      <a:pt x="2763" y="6550"/>
                      <a:pt x="2420" y="6412"/>
                      <a:pt x="2420" y="6412"/>
                    </a:cubicBezTo>
                    <a:cubicBezTo>
                      <a:pt x="2420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5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6" y="13999"/>
                      <a:pt x="23827" y="15858"/>
                      <a:pt x="24993" y="15858"/>
                    </a:cubicBezTo>
                    <a:cubicBezTo>
                      <a:pt x="25187" y="15858"/>
                      <a:pt x="25394" y="15807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7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47"/>
                      <a:pt x="8552" y="176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15"/>
              <p:cNvSpPr/>
              <p:nvPr/>
            </p:nvSpPr>
            <p:spPr>
              <a:xfrm>
                <a:off x="5498911" y="663805"/>
                <a:ext cx="889485" cy="578194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35" extrusionOk="0">
                    <a:moveTo>
                      <a:pt x="19148" y="1"/>
                    </a:moveTo>
                    <a:lnTo>
                      <a:pt x="12119" y="1148"/>
                    </a:lnTo>
                    <a:lnTo>
                      <a:pt x="11848" y="1336"/>
                    </a:lnTo>
                    <a:lnTo>
                      <a:pt x="2316" y="7488"/>
                    </a:lnTo>
                    <a:lnTo>
                      <a:pt x="522" y="8636"/>
                    </a:lnTo>
                    <a:cubicBezTo>
                      <a:pt x="126" y="8949"/>
                      <a:pt x="0" y="9512"/>
                      <a:pt x="251" y="9950"/>
                    </a:cubicBezTo>
                    <a:lnTo>
                      <a:pt x="564" y="10513"/>
                    </a:lnTo>
                    <a:lnTo>
                      <a:pt x="1648" y="12411"/>
                    </a:lnTo>
                    <a:cubicBezTo>
                      <a:pt x="1827" y="12754"/>
                      <a:pt x="2177" y="12935"/>
                      <a:pt x="2532" y="12935"/>
                    </a:cubicBezTo>
                    <a:cubicBezTo>
                      <a:pt x="2717" y="12935"/>
                      <a:pt x="2903" y="12886"/>
                      <a:pt x="3066" y="12786"/>
                    </a:cubicBezTo>
                    <a:lnTo>
                      <a:pt x="16916" y="3859"/>
                    </a:lnTo>
                    <a:lnTo>
                      <a:pt x="19294" y="2337"/>
                    </a:lnTo>
                    <a:cubicBezTo>
                      <a:pt x="19711" y="2066"/>
                      <a:pt x="19899" y="1544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15"/>
              <p:cNvSpPr/>
              <p:nvPr/>
            </p:nvSpPr>
            <p:spPr>
              <a:xfrm>
                <a:off x="5841089" y="37803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53" y="8052"/>
                      <a:pt x="1374" y="8052"/>
                    </a:cubicBezTo>
                    <a:cubicBezTo>
                      <a:pt x="1423" y="8052"/>
                      <a:pt x="1473" y="8049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94"/>
                    </a:lnTo>
                    <a:lnTo>
                      <a:pt x="20566" y="4892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15"/>
              <p:cNvSpPr/>
              <p:nvPr/>
            </p:nvSpPr>
            <p:spPr>
              <a:xfrm>
                <a:off x="6947772" y="553709"/>
                <a:ext cx="677831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15"/>
              <p:cNvSpPr/>
              <p:nvPr/>
            </p:nvSpPr>
            <p:spPr>
              <a:xfrm>
                <a:off x="5678828" y="-104409"/>
                <a:ext cx="661068" cy="37387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8364" extrusionOk="0">
                    <a:moveTo>
                      <a:pt x="397" y="0"/>
                    </a:moveTo>
                    <a:cubicBezTo>
                      <a:pt x="272" y="355"/>
                      <a:pt x="189" y="709"/>
                      <a:pt x="147" y="1064"/>
                    </a:cubicBezTo>
                    <a:cubicBezTo>
                      <a:pt x="1" y="2336"/>
                      <a:pt x="418" y="3567"/>
                      <a:pt x="1232" y="4484"/>
                    </a:cubicBezTo>
                    <a:cubicBezTo>
                      <a:pt x="2021" y="5327"/>
                      <a:pt x="3166" y="5859"/>
                      <a:pt x="4442" y="5859"/>
                    </a:cubicBezTo>
                    <a:cubicBezTo>
                      <a:pt x="5660" y="5859"/>
                      <a:pt x="6997" y="5375"/>
                      <a:pt x="8261" y="4213"/>
                    </a:cubicBezTo>
                    <a:cubicBezTo>
                      <a:pt x="8913" y="3614"/>
                      <a:pt x="9523" y="3364"/>
                      <a:pt x="9976" y="3364"/>
                    </a:cubicBezTo>
                    <a:cubicBezTo>
                      <a:pt x="10233" y="3364"/>
                      <a:pt x="10440" y="3444"/>
                      <a:pt x="10576" y="3588"/>
                    </a:cubicBezTo>
                    <a:cubicBezTo>
                      <a:pt x="10930" y="3963"/>
                      <a:pt x="10743" y="4860"/>
                      <a:pt x="9721" y="5798"/>
                    </a:cubicBezTo>
                    <a:lnTo>
                      <a:pt x="12077" y="8364"/>
                    </a:lnTo>
                    <a:cubicBezTo>
                      <a:pt x="14789" y="5861"/>
                      <a:pt x="14643" y="2899"/>
                      <a:pt x="13120" y="1231"/>
                    </a:cubicBezTo>
                    <a:cubicBezTo>
                      <a:pt x="12578" y="626"/>
                      <a:pt x="11827" y="188"/>
                      <a:pt x="10993" y="0"/>
                    </a:cubicBezTo>
                    <a:lnTo>
                      <a:pt x="8907" y="0"/>
                    </a:lnTo>
                    <a:cubicBezTo>
                      <a:pt x="7927" y="209"/>
                      <a:pt x="6905" y="730"/>
                      <a:pt x="5924" y="1648"/>
                    </a:cubicBezTo>
                    <a:cubicBezTo>
                      <a:pt x="5353" y="2170"/>
                      <a:pt x="4833" y="2373"/>
                      <a:pt x="4432" y="2373"/>
                    </a:cubicBezTo>
                    <a:cubicBezTo>
                      <a:pt x="4159" y="2373"/>
                      <a:pt x="3940" y="2279"/>
                      <a:pt x="3797" y="2127"/>
                    </a:cubicBezTo>
                    <a:cubicBezTo>
                      <a:pt x="3693" y="2002"/>
                      <a:pt x="3568" y="1794"/>
                      <a:pt x="3609" y="1439"/>
                    </a:cubicBezTo>
                    <a:cubicBezTo>
                      <a:pt x="3651" y="1001"/>
                      <a:pt x="3964" y="521"/>
                      <a:pt x="4464" y="63"/>
                    </a:cubicBezTo>
                    <a:lnTo>
                      <a:pt x="4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15"/>
              <p:cNvSpPr/>
              <p:nvPr/>
            </p:nvSpPr>
            <p:spPr>
              <a:xfrm>
                <a:off x="5807519" y="1412486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38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114"/>
                      <a:pt x="13245" y="9178"/>
                      <a:pt x="9324" y="12848"/>
                    </a:cubicBezTo>
                    <a:cubicBezTo>
                      <a:pt x="8089" y="14006"/>
                      <a:pt x="7249" y="14436"/>
                      <a:pt x="6660" y="14436"/>
                    </a:cubicBezTo>
                    <a:cubicBezTo>
                      <a:pt x="5477" y="14436"/>
                      <a:pt x="5305" y="12704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15"/>
              <p:cNvSpPr/>
              <p:nvPr/>
            </p:nvSpPr>
            <p:spPr>
              <a:xfrm>
                <a:off x="5864244" y="1329299"/>
                <a:ext cx="801069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6" y="14565"/>
                      <a:pt x="4208" y="16297"/>
                      <a:pt x="5391" y="16297"/>
                    </a:cubicBezTo>
                    <a:cubicBezTo>
                      <a:pt x="5980" y="16297"/>
                      <a:pt x="6820" y="15867"/>
                      <a:pt x="8055" y="14709"/>
                    </a:cubicBezTo>
                    <a:cubicBezTo>
                      <a:pt x="11976" y="11039"/>
                      <a:pt x="13457" y="9975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114"/>
                    </a:cubicBezTo>
                    <a:cubicBezTo>
                      <a:pt x="11016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15"/>
              <p:cNvSpPr/>
              <p:nvPr/>
            </p:nvSpPr>
            <p:spPr>
              <a:xfrm>
                <a:off x="7472684" y="-104409"/>
                <a:ext cx="462466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46" h="6070" extrusionOk="0">
                    <a:moveTo>
                      <a:pt x="0" y="0"/>
                    </a:moveTo>
                    <a:lnTo>
                      <a:pt x="8301" y="6070"/>
                    </a:lnTo>
                    <a:lnTo>
                      <a:pt x="10345" y="3921"/>
                    </a:lnTo>
                    <a:cubicBezTo>
                      <a:pt x="9866" y="2691"/>
                      <a:pt x="9595" y="1335"/>
                      <a:pt x="9595" y="42"/>
                    </a:cubicBezTo>
                    <a:cubicBezTo>
                      <a:pt x="9595" y="21"/>
                      <a:pt x="9595" y="21"/>
                      <a:pt x="95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15"/>
              <p:cNvSpPr/>
              <p:nvPr/>
            </p:nvSpPr>
            <p:spPr>
              <a:xfrm>
                <a:off x="8792854" y="-104409"/>
                <a:ext cx="1378056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9" h="13850" extrusionOk="0">
                    <a:moveTo>
                      <a:pt x="11848" y="0"/>
                    </a:moveTo>
                    <a:lnTo>
                      <a:pt x="7614" y="2732"/>
                    </a:lnTo>
                    <a:cubicBezTo>
                      <a:pt x="7443" y="2839"/>
                      <a:pt x="7255" y="2890"/>
                      <a:pt x="7070" y="2890"/>
                    </a:cubicBezTo>
                    <a:cubicBezTo>
                      <a:pt x="6713" y="2890"/>
                      <a:pt x="6367" y="2700"/>
                      <a:pt x="6174" y="2357"/>
                    </a:cubicBezTo>
                    <a:lnTo>
                      <a:pt x="5111" y="459"/>
                    </a:lnTo>
                    <a:lnTo>
                      <a:pt x="1" y="9365"/>
                    </a:lnTo>
                    <a:lnTo>
                      <a:pt x="13725" y="13849"/>
                    </a:lnTo>
                    <a:cubicBezTo>
                      <a:pt x="13183" y="12369"/>
                      <a:pt x="12619" y="10825"/>
                      <a:pt x="11994" y="9073"/>
                    </a:cubicBezTo>
                    <a:cubicBezTo>
                      <a:pt x="11431" y="7467"/>
                      <a:pt x="11848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2" y="6174"/>
                      <a:pt x="23737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15"/>
              <p:cNvSpPr/>
              <p:nvPr/>
            </p:nvSpPr>
            <p:spPr>
              <a:xfrm>
                <a:off x="7901536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1335"/>
                      <a:pt x="272" y="2691"/>
                      <a:pt x="751" y="3921"/>
                    </a:cubicBezTo>
                    <a:cubicBezTo>
                      <a:pt x="1729" y="6407"/>
                      <a:pt x="3622" y="8386"/>
                      <a:pt x="6246" y="8386"/>
                    </a:cubicBezTo>
                    <a:cubicBezTo>
                      <a:pt x="6814" y="8386"/>
                      <a:pt x="7417" y="8293"/>
                      <a:pt x="8052" y="8093"/>
                    </a:cubicBezTo>
                    <a:cubicBezTo>
                      <a:pt x="12286" y="6758"/>
                      <a:pt x="16103" y="4484"/>
                      <a:pt x="16103" y="42"/>
                    </a:cubicBezTo>
                    <a:cubicBezTo>
                      <a:pt x="16103" y="21"/>
                      <a:pt x="16103" y="21"/>
                      <a:pt x="161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15"/>
              <p:cNvSpPr/>
              <p:nvPr/>
            </p:nvSpPr>
            <p:spPr>
              <a:xfrm>
                <a:off x="7367326" y="-104409"/>
                <a:ext cx="47561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0" extrusionOk="0">
                    <a:moveTo>
                      <a:pt x="0" y="0"/>
                    </a:moveTo>
                    <a:cubicBezTo>
                      <a:pt x="157" y="73"/>
                      <a:pt x="334" y="110"/>
                      <a:pt x="516" y="110"/>
                    </a:cubicBezTo>
                    <a:cubicBezTo>
                      <a:pt x="699" y="110"/>
                      <a:pt x="887" y="73"/>
                      <a:pt x="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15"/>
              <p:cNvSpPr/>
              <p:nvPr/>
            </p:nvSpPr>
            <p:spPr>
              <a:xfrm>
                <a:off x="9009157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2" y="459"/>
                    </a:lnTo>
                    <a:lnTo>
                      <a:pt x="1335" y="2357"/>
                    </a:lnTo>
                    <a:cubicBezTo>
                      <a:pt x="1528" y="2700"/>
                      <a:pt x="1874" y="2890"/>
                      <a:pt x="2231" y="2890"/>
                    </a:cubicBezTo>
                    <a:cubicBezTo>
                      <a:pt x="2416" y="2890"/>
                      <a:pt x="2604" y="2839"/>
                      <a:pt x="2775" y="2732"/>
                    </a:cubicBezTo>
                    <a:lnTo>
                      <a:pt x="70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15"/>
              <p:cNvSpPr/>
              <p:nvPr/>
            </p:nvSpPr>
            <p:spPr>
              <a:xfrm>
                <a:off x="10597840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5" y="6299"/>
                    </a:lnTo>
                    <a:cubicBezTo>
                      <a:pt x="1795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15"/>
              <p:cNvSpPr/>
              <p:nvPr/>
            </p:nvSpPr>
            <p:spPr>
              <a:xfrm>
                <a:off x="8239959" y="575925"/>
                <a:ext cx="315403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6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6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15"/>
              <p:cNvSpPr/>
              <p:nvPr/>
            </p:nvSpPr>
            <p:spPr>
              <a:xfrm>
                <a:off x="7260091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15"/>
              <p:cNvSpPr/>
              <p:nvPr/>
            </p:nvSpPr>
            <p:spPr>
              <a:xfrm>
                <a:off x="9303775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4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66" y="9178"/>
                      <a:pt x="9345" y="12849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2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15"/>
              <p:cNvSpPr/>
              <p:nvPr/>
            </p:nvSpPr>
            <p:spPr>
              <a:xfrm>
                <a:off x="9360544" y="112029"/>
                <a:ext cx="801963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41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5" y="1999"/>
                      <a:pt x="316" y="2145"/>
                      <a:pt x="378" y="2312"/>
                    </a:cubicBezTo>
                    <a:cubicBezTo>
                      <a:pt x="1567" y="6505"/>
                      <a:pt x="2673" y="10071"/>
                      <a:pt x="3715" y="13513"/>
                    </a:cubicBezTo>
                    <a:cubicBezTo>
                      <a:pt x="4036" y="14557"/>
                      <a:pt x="4217" y="16289"/>
                      <a:pt x="5406" y="16289"/>
                    </a:cubicBezTo>
                    <a:cubicBezTo>
                      <a:pt x="5998" y="16289"/>
                      <a:pt x="6841" y="15859"/>
                      <a:pt x="8075" y="14702"/>
                    </a:cubicBezTo>
                    <a:cubicBezTo>
                      <a:pt x="11996" y="11031"/>
                      <a:pt x="13477" y="9967"/>
                      <a:pt x="15521" y="8069"/>
                    </a:cubicBezTo>
                    <a:cubicBezTo>
                      <a:pt x="16168" y="7443"/>
                      <a:pt x="17940" y="5462"/>
                      <a:pt x="15312" y="4669"/>
                    </a:cubicBezTo>
                    <a:cubicBezTo>
                      <a:pt x="14958" y="4544"/>
                      <a:pt x="14395" y="4356"/>
                      <a:pt x="13685" y="4106"/>
                    </a:cubicBezTo>
                    <a:cubicBezTo>
                      <a:pt x="11037" y="3126"/>
                      <a:pt x="6302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15"/>
              <p:cNvSpPr/>
              <p:nvPr/>
            </p:nvSpPr>
            <p:spPr>
              <a:xfrm>
                <a:off x="7057778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5"/>
                    </a:cubicBezTo>
                    <a:cubicBezTo>
                      <a:pt x="27376" y="19954"/>
                      <a:pt x="27814" y="19901"/>
                      <a:pt x="28237" y="19901"/>
                    </a:cubicBezTo>
                    <a:cubicBezTo>
                      <a:pt x="28681" y="19901"/>
                      <a:pt x="29108" y="19959"/>
                      <a:pt x="29514" y="20065"/>
                    </a:cubicBezTo>
                    <a:lnTo>
                      <a:pt x="25614" y="13683"/>
                    </a:lnTo>
                    <a:cubicBezTo>
                      <a:pt x="24404" y="13182"/>
                      <a:pt x="23882" y="11952"/>
                      <a:pt x="23695" y="10554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69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15"/>
              <p:cNvSpPr/>
              <p:nvPr/>
            </p:nvSpPr>
            <p:spPr>
              <a:xfrm>
                <a:off x="9098646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15"/>
              <p:cNvSpPr/>
              <p:nvPr/>
            </p:nvSpPr>
            <p:spPr>
              <a:xfrm>
                <a:off x="7901536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8" y="0"/>
                      <a:pt x="8500" y="53"/>
                      <a:pt x="8052" y="164"/>
                    </a:cubicBezTo>
                    <a:cubicBezTo>
                      <a:pt x="3734" y="1228"/>
                      <a:pt x="1" y="3773"/>
                      <a:pt x="1" y="8216"/>
                    </a:cubicBezTo>
                    <a:cubicBezTo>
                      <a:pt x="1" y="9509"/>
                      <a:pt x="272" y="10864"/>
                      <a:pt x="751" y="12095"/>
                    </a:cubicBezTo>
                    <a:cubicBezTo>
                      <a:pt x="1729" y="14581"/>
                      <a:pt x="3622" y="16560"/>
                      <a:pt x="6246" y="16560"/>
                    </a:cubicBezTo>
                    <a:cubicBezTo>
                      <a:pt x="6814" y="16560"/>
                      <a:pt x="7417" y="16467"/>
                      <a:pt x="8052" y="16267"/>
                    </a:cubicBezTo>
                    <a:cubicBezTo>
                      <a:pt x="12286" y="14911"/>
                      <a:pt x="16103" y="12658"/>
                      <a:pt x="16103" y="8216"/>
                    </a:cubicBezTo>
                    <a:cubicBezTo>
                      <a:pt x="16103" y="4670"/>
                      <a:pt x="13871" y="936"/>
                      <a:pt x="10638" y="164"/>
                    </a:cubicBezTo>
                    <a:cubicBezTo>
                      <a:pt x="10232" y="58"/>
                      <a:pt x="9805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15"/>
              <p:cNvSpPr/>
              <p:nvPr/>
            </p:nvSpPr>
            <p:spPr>
              <a:xfrm>
                <a:off x="7251687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086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15"/>
              <p:cNvSpPr/>
              <p:nvPr/>
            </p:nvSpPr>
            <p:spPr>
              <a:xfrm>
                <a:off x="7795239" y="6056995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7" y="8080"/>
                    </a:cubicBezTo>
                    <a:cubicBezTo>
                      <a:pt x="7384" y="9478"/>
                      <a:pt x="7906" y="10708"/>
                      <a:pt x="9116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5" y="8644"/>
                      <a:pt x="14205" y="12857"/>
                      <a:pt x="16875" y="13670"/>
                    </a:cubicBezTo>
                    <a:cubicBezTo>
                      <a:pt x="17150" y="13754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3" y="13870"/>
                    </a:cubicBezTo>
                    <a:cubicBezTo>
                      <a:pt x="24414" y="13870"/>
                      <a:pt x="23682" y="12021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15"/>
              <p:cNvSpPr/>
              <p:nvPr/>
            </p:nvSpPr>
            <p:spPr>
              <a:xfrm>
                <a:off x="7839090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0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2"/>
                      <a:pt x="2220" y="10682"/>
                    </a:cubicBezTo>
                    <a:cubicBezTo>
                      <a:pt x="2785" y="10682"/>
                      <a:pt x="3500" y="10448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0" y="11431"/>
                      <a:pt x="23489" y="9677"/>
                      <a:pt x="22481" y="9677"/>
                    </a:cubicBezTo>
                    <a:cubicBezTo>
                      <a:pt x="21754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15"/>
              <p:cNvSpPr/>
              <p:nvPr/>
            </p:nvSpPr>
            <p:spPr>
              <a:xfrm>
                <a:off x="9337344" y="6466178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15"/>
              <p:cNvSpPr/>
              <p:nvPr/>
            </p:nvSpPr>
            <p:spPr>
              <a:xfrm>
                <a:off x="10444027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15"/>
              <p:cNvSpPr/>
              <p:nvPr/>
            </p:nvSpPr>
            <p:spPr>
              <a:xfrm>
                <a:off x="9176067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19"/>
                      <a:pt x="396" y="6070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5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382"/>
                      <a:pt x="13119" y="3734"/>
                    </a:cubicBezTo>
                    <a:cubicBezTo>
                      <a:pt x="12350" y="2902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15"/>
              <p:cNvSpPr/>
              <p:nvPr/>
            </p:nvSpPr>
            <p:spPr>
              <a:xfrm>
                <a:off x="5602391" y="5489573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15"/>
              <p:cNvSpPr/>
              <p:nvPr/>
            </p:nvSpPr>
            <p:spPr>
              <a:xfrm>
                <a:off x="5296598" y="5706815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06"/>
                    </a:lnTo>
                    <a:cubicBezTo>
                      <a:pt x="7441" y="9014"/>
                      <a:pt x="7249" y="9065"/>
                      <a:pt x="7060" y="9065"/>
                    </a:cubicBezTo>
                    <a:cubicBezTo>
                      <a:pt x="6700" y="9065"/>
                      <a:pt x="6352" y="8880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15"/>
              <p:cNvSpPr/>
              <p:nvPr/>
            </p:nvSpPr>
            <p:spPr>
              <a:xfrm>
                <a:off x="4298045" y="4839367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3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4"/>
                      <a:pt x="6863" y="5411"/>
                      <a:pt x="7217" y="8080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6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4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3"/>
                    </a:cubicBezTo>
                    <a:cubicBezTo>
                      <a:pt x="26719" y="15130"/>
                      <a:pt x="26865" y="14421"/>
                      <a:pt x="26553" y="13503"/>
                    </a:cubicBezTo>
                    <a:lnTo>
                      <a:pt x="26553" y="13503"/>
                    </a:lnTo>
                    <a:cubicBezTo>
                      <a:pt x="26448" y="13566"/>
                      <a:pt x="26323" y="13649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22" y="10175"/>
                      <a:pt x="22654" y="10051"/>
                      <a:pt x="22462" y="10051"/>
                    </a:cubicBezTo>
                    <a:cubicBezTo>
                      <a:pt x="21630" y="10051"/>
                      <a:pt x="20326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26"/>
                    </a:cubicBezTo>
                    <a:cubicBezTo>
                      <a:pt x="16317" y="3818"/>
                      <a:pt x="16301" y="3814"/>
                      <a:pt x="16285" y="3814"/>
                    </a:cubicBezTo>
                    <a:cubicBezTo>
                      <a:pt x="15656" y="3814"/>
                      <a:pt x="14154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15"/>
              <p:cNvSpPr/>
              <p:nvPr/>
            </p:nvSpPr>
            <p:spPr>
              <a:xfrm>
                <a:off x="4341896" y="4654085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1"/>
                    </a:cubicBezTo>
                    <a:cubicBezTo>
                      <a:pt x="334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39" y="10683"/>
                    </a:cubicBezTo>
                    <a:cubicBezTo>
                      <a:pt x="2802" y="10683"/>
                      <a:pt x="3512" y="10448"/>
                      <a:pt x="3838" y="9389"/>
                    </a:cubicBezTo>
                    <a:cubicBezTo>
                      <a:pt x="4805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3" y="13596"/>
                      <a:pt x="14675" y="7959"/>
                      <a:pt x="15304" y="7959"/>
                    </a:cubicBezTo>
                    <a:cubicBezTo>
                      <a:pt x="15320" y="7959"/>
                      <a:pt x="15336" y="7963"/>
                      <a:pt x="15351" y="797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5" y="16499"/>
                      <a:pt x="20649" y="14196"/>
                      <a:pt x="21481" y="14196"/>
                    </a:cubicBezTo>
                    <a:cubicBezTo>
                      <a:pt x="21673" y="14196"/>
                      <a:pt x="21841" y="14320"/>
                      <a:pt x="21984" y="14624"/>
                    </a:cubicBezTo>
                    <a:cubicBezTo>
                      <a:pt x="22699" y="16162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4"/>
                      <a:pt x="25467" y="17711"/>
                      <a:pt x="25572" y="17648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1" y="11431"/>
                      <a:pt x="23503" y="9677"/>
                      <a:pt x="22489" y="9677"/>
                    </a:cubicBezTo>
                    <a:cubicBezTo>
                      <a:pt x="21758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15"/>
              <p:cNvSpPr/>
              <p:nvPr/>
            </p:nvSpPr>
            <p:spPr>
              <a:xfrm>
                <a:off x="5498911" y="5533379"/>
                <a:ext cx="889485" cy="578642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6" y="12760"/>
                      <a:pt x="2174" y="12945"/>
                      <a:pt x="2534" y="12945"/>
                    </a:cubicBezTo>
                    <a:cubicBezTo>
                      <a:pt x="2723" y="12945"/>
                      <a:pt x="2915" y="12894"/>
                      <a:pt x="308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99" y="1565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15"/>
              <p:cNvSpPr/>
              <p:nvPr/>
            </p:nvSpPr>
            <p:spPr>
              <a:xfrm>
                <a:off x="5841089" y="5248550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15"/>
              <p:cNvSpPr/>
              <p:nvPr/>
            </p:nvSpPr>
            <p:spPr>
              <a:xfrm>
                <a:off x="6947772" y="5424221"/>
                <a:ext cx="677831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15"/>
              <p:cNvSpPr/>
              <p:nvPr/>
            </p:nvSpPr>
            <p:spPr>
              <a:xfrm>
                <a:off x="5678828" y="4654174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40"/>
                      <a:pt x="418" y="6071"/>
                      <a:pt x="1232" y="6967"/>
                    </a:cubicBezTo>
                    <a:cubicBezTo>
                      <a:pt x="2023" y="7823"/>
                      <a:pt x="3171" y="8361"/>
                      <a:pt x="4451" y="8361"/>
                    </a:cubicBezTo>
                    <a:cubicBezTo>
                      <a:pt x="5666" y="8361"/>
                      <a:pt x="7001" y="7875"/>
                      <a:pt x="8261" y="6717"/>
                    </a:cubicBezTo>
                    <a:cubicBezTo>
                      <a:pt x="8913" y="6118"/>
                      <a:pt x="9523" y="5867"/>
                      <a:pt x="9976" y="5867"/>
                    </a:cubicBezTo>
                    <a:cubicBezTo>
                      <a:pt x="10233" y="5867"/>
                      <a:pt x="10440" y="5948"/>
                      <a:pt x="10576" y="6091"/>
                    </a:cubicBezTo>
                    <a:cubicBezTo>
                      <a:pt x="10930" y="6467"/>
                      <a:pt x="10743" y="7364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7"/>
                      <a:pt x="9970" y="2387"/>
                    </a:cubicBezTo>
                    <a:cubicBezTo>
                      <a:pt x="8695" y="2387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25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15"/>
              <p:cNvSpPr/>
              <p:nvPr/>
            </p:nvSpPr>
            <p:spPr>
              <a:xfrm>
                <a:off x="5807519" y="6282998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0"/>
                      <a:pt x="6469" y="15830"/>
                    </a:cubicBezTo>
                    <a:cubicBezTo>
                      <a:pt x="7092" y="15830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195"/>
                    </a:cubicBezTo>
                    <a:lnTo>
                      <a:pt x="16770" y="6195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59"/>
                    </a:cubicBezTo>
                    <a:cubicBezTo>
                      <a:pt x="3922" y="8218"/>
                      <a:pt x="2816" y="4630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15"/>
              <p:cNvSpPr/>
              <p:nvPr/>
            </p:nvSpPr>
            <p:spPr>
              <a:xfrm>
                <a:off x="5864244" y="6199811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491"/>
                      <a:pt x="2653" y="10079"/>
                      <a:pt x="3716" y="13520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56"/>
                    </a:cubicBezTo>
                    <a:cubicBezTo>
                      <a:pt x="16168" y="7451"/>
                      <a:pt x="17920" y="5469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15"/>
              <p:cNvSpPr/>
              <p:nvPr/>
            </p:nvSpPr>
            <p:spPr>
              <a:xfrm>
                <a:off x="7057778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6"/>
                    </a:cubicBezTo>
                    <a:cubicBezTo>
                      <a:pt x="27387" y="19961"/>
                      <a:pt x="27835" y="19909"/>
                      <a:pt x="28268" y="19909"/>
                    </a:cubicBezTo>
                    <a:cubicBezTo>
                      <a:pt x="28701" y="19909"/>
                      <a:pt x="29118" y="19961"/>
                      <a:pt x="29514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695" y="10555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70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15"/>
              <p:cNvSpPr/>
              <p:nvPr/>
            </p:nvSpPr>
            <p:spPr>
              <a:xfrm>
                <a:off x="8792854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15"/>
              <p:cNvSpPr/>
              <p:nvPr/>
            </p:nvSpPr>
            <p:spPr>
              <a:xfrm>
                <a:off x="9098646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15"/>
              <p:cNvSpPr/>
              <p:nvPr/>
            </p:nvSpPr>
            <p:spPr>
              <a:xfrm>
                <a:off x="7901536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6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03"/>
                      <a:pt x="16103" y="12650"/>
                      <a:pt x="16103" y="8208"/>
                    </a:cubicBezTo>
                    <a:cubicBezTo>
                      <a:pt x="16103" y="4662"/>
                      <a:pt x="13871" y="928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15"/>
              <p:cNvSpPr/>
              <p:nvPr/>
            </p:nvSpPr>
            <p:spPr>
              <a:xfrm>
                <a:off x="7251687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15"/>
              <p:cNvSpPr/>
              <p:nvPr/>
            </p:nvSpPr>
            <p:spPr>
              <a:xfrm>
                <a:off x="7795239" y="3621739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15"/>
              <p:cNvSpPr/>
              <p:nvPr/>
            </p:nvSpPr>
            <p:spPr>
              <a:xfrm>
                <a:off x="7839090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1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3"/>
                      <a:pt x="2220" y="10683"/>
                    </a:cubicBezTo>
                    <a:cubicBezTo>
                      <a:pt x="2785" y="10683"/>
                      <a:pt x="3500" y="10449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1" y="11434"/>
                      <a:pt x="23491" y="9690"/>
                      <a:pt x="22486" y="9690"/>
                    </a:cubicBezTo>
                    <a:cubicBezTo>
                      <a:pt x="21759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15"/>
              <p:cNvSpPr/>
              <p:nvPr/>
            </p:nvSpPr>
            <p:spPr>
              <a:xfrm>
                <a:off x="899610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15"/>
              <p:cNvSpPr/>
              <p:nvPr/>
            </p:nvSpPr>
            <p:spPr>
              <a:xfrm>
                <a:off x="9337344" y="4030922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15"/>
              <p:cNvSpPr/>
              <p:nvPr/>
            </p:nvSpPr>
            <p:spPr>
              <a:xfrm>
                <a:off x="10444027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15"/>
              <p:cNvSpPr/>
              <p:nvPr/>
            </p:nvSpPr>
            <p:spPr>
              <a:xfrm>
                <a:off x="8239959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15"/>
              <p:cNvSpPr/>
              <p:nvPr/>
            </p:nvSpPr>
            <p:spPr>
              <a:xfrm>
                <a:off x="7260091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15"/>
              <p:cNvSpPr/>
              <p:nvPr/>
            </p:nvSpPr>
            <p:spPr>
              <a:xfrm>
                <a:off x="9176067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40"/>
                      <a:pt x="396" y="6071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6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403"/>
                      <a:pt x="13119" y="3734"/>
                    </a:cubicBezTo>
                    <a:cubicBezTo>
                      <a:pt x="12350" y="2902"/>
                      <a:pt x="11227" y="2387"/>
                      <a:pt x="9959" y="2387"/>
                    </a:cubicBezTo>
                    <a:cubicBezTo>
                      <a:pt x="8684" y="2387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15"/>
              <p:cNvSpPr/>
              <p:nvPr/>
            </p:nvSpPr>
            <p:spPr>
              <a:xfrm>
                <a:off x="9303775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0"/>
                      <a:pt x="6474" y="15830"/>
                    </a:cubicBezTo>
                    <a:cubicBezTo>
                      <a:pt x="7094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7"/>
                      <a:pt x="9345" y="12848"/>
                    </a:cubicBezTo>
                    <a:cubicBezTo>
                      <a:pt x="8114" y="14003"/>
                      <a:pt x="7273" y="14431"/>
                      <a:pt x="6681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15"/>
              <p:cNvSpPr/>
              <p:nvPr/>
            </p:nvSpPr>
            <p:spPr>
              <a:xfrm>
                <a:off x="9360499" y="4982183"/>
                <a:ext cx="802007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492"/>
                      <a:pt x="2674" y="10079"/>
                      <a:pt x="3716" y="13521"/>
                    </a:cubicBezTo>
                    <a:cubicBezTo>
                      <a:pt x="4037" y="14552"/>
                      <a:pt x="4218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97" y="11038"/>
                      <a:pt x="13478" y="9954"/>
                      <a:pt x="15522" y="8077"/>
                    </a:cubicBezTo>
                    <a:cubicBezTo>
                      <a:pt x="15522" y="8077"/>
                      <a:pt x="15522" y="8056"/>
                      <a:pt x="15522" y="8056"/>
                    </a:cubicBezTo>
                    <a:cubicBezTo>
                      <a:pt x="16169" y="7451"/>
                      <a:pt x="17941" y="5469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15"/>
              <p:cNvSpPr/>
              <p:nvPr/>
            </p:nvSpPr>
            <p:spPr>
              <a:xfrm>
                <a:off x="5602391" y="3054317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15"/>
              <p:cNvSpPr/>
              <p:nvPr/>
            </p:nvSpPr>
            <p:spPr>
              <a:xfrm>
                <a:off x="5296598" y="3271559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6" y="9025"/>
                      <a:pt x="7261" y="9071"/>
                      <a:pt x="7078" y="9071"/>
                    </a:cubicBezTo>
                    <a:cubicBezTo>
                      <a:pt x="6712" y="9071"/>
                      <a:pt x="6355" y="8886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15"/>
              <p:cNvSpPr/>
              <p:nvPr/>
            </p:nvSpPr>
            <p:spPr>
              <a:xfrm>
                <a:off x="4298045" y="2404111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4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6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15"/>
              <p:cNvSpPr/>
              <p:nvPr/>
            </p:nvSpPr>
            <p:spPr>
              <a:xfrm>
                <a:off x="5498911" y="3098123"/>
                <a:ext cx="889485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9" y="12766"/>
                      <a:pt x="2186" y="12951"/>
                      <a:pt x="2546" y="12951"/>
                    </a:cubicBezTo>
                    <a:cubicBezTo>
                      <a:pt x="2726" y="12951"/>
                      <a:pt x="2907" y="12905"/>
                      <a:pt x="3066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99" y="1565"/>
                      <a:pt x="19711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15"/>
              <p:cNvSpPr/>
              <p:nvPr/>
            </p:nvSpPr>
            <p:spPr>
              <a:xfrm>
                <a:off x="5841089" y="2813294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15"/>
              <p:cNvSpPr/>
              <p:nvPr/>
            </p:nvSpPr>
            <p:spPr>
              <a:xfrm>
                <a:off x="6947772" y="2988965"/>
                <a:ext cx="677831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15"/>
              <p:cNvSpPr/>
              <p:nvPr/>
            </p:nvSpPr>
            <p:spPr>
              <a:xfrm>
                <a:off x="5678828" y="2218963"/>
                <a:ext cx="661068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6" extrusionOk="0">
                    <a:moveTo>
                      <a:pt x="2108" y="0"/>
                    </a:moveTo>
                    <a:cubicBezTo>
                      <a:pt x="960" y="1043"/>
                      <a:pt x="293" y="2273"/>
                      <a:pt x="147" y="3567"/>
                    </a:cubicBezTo>
                    <a:cubicBezTo>
                      <a:pt x="1" y="4839"/>
                      <a:pt x="418" y="6070"/>
                      <a:pt x="1232" y="6966"/>
                    </a:cubicBezTo>
                    <a:cubicBezTo>
                      <a:pt x="2023" y="7822"/>
                      <a:pt x="3171" y="8360"/>
                      <a:pt x="4451" y="8360"/>
                    </a:cubicBezTo>
                    <a:cubicBezTo>
                      <a:pt x="5666" y="8360"/>
                      <a:pt x="7001" y="7875"/>
                      <a:pt x="8261" y="6716"/>
                    </a:cubicBezTo>
                    <a:cubicBezTo>
                      <a:pt x="8913" y="6117"/>
                      <a:pt x="9523" y="5866"/>
                      <a:pt x="9976" y="5866"/>
                    </a:cubicBezTo>
                    <a:cubicBezTo>
                      <a:pt x="10233" y="5866"/>
                      <a:pt x="10440" y="5947"/>
                      <a:pt x="10576" y="6090"/>
                    </a:cubicBezTo>
                    <a:cubicBezTo>
                      <a:pt x="10930" y="6466"/>
                      <a:pt x="10743" y="7363"/>
                      <a:pt x="9721" y="8301"/>
                    </a:cubicBezTo>
                    <a:lnTo>
                      <a:pt x="12077" y="10846"/>
                    </a:lnTo>
                    <a:cubicBezTo>
                      <a:pt x="14789" y="8364"/>
                      <a:pt x="14643" y="5402"/>
                      <a:pt x="13120" y="3734"/>
                    </a:cubicBezTo>
                    <a:cubicBezTo>
                      <a:pt x="12361" y="2901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1"/>
                    </a:cubicBezTo>
                    <a:cubicBezTo>
                      <a:pt x="5353" y="4672"/>
                      <a:pt x="4833" y="4876"/>
                      <a:pt x="4432" y="4876"/>
                    </a:cubicBezTo>
                    <a:cubicBezTo>
                      <a:pt x="4159" y="4876"/>
                      <a:pt x="3940" y="4782"/>
                      <a:pt x="3797" y="4630"/>
                    </a:cubicBezTo>
                    <a:cubicBezTo>
                      <a:pt x="3693" y="4505"/>
                      <a:pt x="3568" y="4297"/>
                      <a:pt x="3609" y="3942"/>
                    </a:cubicBezTo>
                    <a:cubicBezTo>
                      <a:pt x="3651" y="3504"/>
                      <a:pt x="3964" y="3024"/>
                      <a:pt x="4464" y="2566"/>
                    </a:cubicBezTo>
                    <a:lnTo>
                      <a:pt x="210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15"/>
              <p:cNvSpPr/>
              <p:nvPr/>
            </p:nvSpPr>
            <p:spPr>
              <a:xfrm>
                <a:off x="5807519" y="3847742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15"/>
              <p:cNvSpPr/>
              <p:nvPr/>
            </p:nvSpPr>
            <p:spPr>
              <a:xfrm>
                <a:off x="5864244" y="3764555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15"/>
              <p:cNvSpPr/>
              <p:nvPr/>
            </p:nvSpPr>
            <p:spPr>
              <a:xfrm>
                <a:off x="7057778" y="1076833"/>
                <a:ext cx="1319276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24" extrusionOk="0">
                    <a:moveTo>
                      <a:pt x="17229" y="1"/>
                    </a:moveTo>
                    <a:cubicBezTo>
                      <a:pt x="16770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52" y="24070"/>
                    </a:lnTo>
                    <a:cubicBezTo>
                      <a:pt x="4339" y="23444"/>
                      <a:pt x="4568" y="22610"/>
                      <a:pt x="5194" y="22110"/>
                    </a:cubicBezTo>
                    <a:lnTo>
                      <a:pt x="14392" y="14747"/>
                    </a:lnTo>
                    <a:cubicBezTo>
                      <a:pt x="14708" y="14495"/>
                      <a:pt x="15066" y="14376"/>
                      <a:pt x="15402" y="14376"/>
                    </a:cubicBezTo>
                    <a:cubicBezTo>
                      <a:pt x="15929" y="14376"/>
                      <a:pt x="16404" y="14670"/>
                      <a:pt x="16582" y="15206"/>
                    </a:cubicBezTo>
                    <a:lnTo>
                      <a:pt x="18063" y="19815"/>
                    </a:lnTo>
                    <a:cubicBezTo>
                      <a:pt x="1827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583" y="34123"/>
                    </a:lnTo>
                    <a:lnTo>
                      <a:pt x="19627" y="31975"/>
                    </a:lnTo>
                    <a:cubicBezTo>
                      <a:pt x="19148" y="30745"/>
                      <a:pt x="18877" y="29389"/>
                      <a:pt x="18877" y="28096"/>
                    </a:cubicBezTo>
                    <a:cubicBezTo>
                      <a:pt x="18877" y="23653"/>
                      <a:pt x="22610" y="21108"/>
                      <a:pt x="26928" y="20045"/>
                    </a:cubicBezTo>
                    <a:cubicBezTo>
                      <a:pt x="27387" y="19940"/>
                      <a:pt x="27835" y="19888"/>
                      <a:pt x="28268" y="19888"/>
                    </a:cubicBezTo>
                    <a:cubicBezTo>
                      <a:pt x="28701" y="19888"/>
                      <a:pt x="29118" y="19940"/>
                      <a:pt x="29514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695" y="10534"/>
                    </a:cubicBezTo>
                    <a:lnTo>
                      <a:pt x="21672" y="7238"/>
                    </a:lnTo>
                    <a:cubicBezTo>
                      <a:pt x="21338" y="7947"/>
                      <a:pt x="21025" y="8782"/>
                      <a:pt x="20733" y="9678"/>
                    </a:cubicBezTo>
                    <a:cubicBezTo>
                      <a:pt x="20395" y="10738"/>
                      <a:pt x="19687" y="10972"/>
                      <a:pt x="19127" y="10972"/>
                    </a:cubicBezTo>
                    <a:cubicBezTo>
                      <a:pt x="18684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63" y="6821"/>
                      <a:pt x="17729" y="6404"/>
                    </a:cubicBezTo>
                    <a:cubicBezTo>
                      <a:pt x="17750" y="6153"/>
                      <a:pt x="17813" y="5861"/>
                      <a:pt x="17917" y="5549"/>
                    </a:cubicBezTo>
                    <a:cubicBezTo>
                      <a:pt x="18147" y="4819"/>
                      <a:pt x="18501" y="3859"/>
                      <a:pt x="19002" y="2879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15"/>
              <p:cNvSpPr/>
              <p:nvPr/>
            </p:nvSpPr>
            <p:spPr>
              <a:xfrm>
                <a:off x="8792854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15"/>
              <p:cNvSpPr/>
              <p:nvPr/>
            </p:nvSpPr>
            <p:spPr>
              <a:xfrm>
                <a:off x="9098646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15"/>
              <p:cNvSpPr/>
              <p:nvPr/>
            </p:nvSpPr>
            <p:spPr>
              <a:xfrm>
                <a:off x="10444027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816"/>
                    </a:lnTo>
                    <a:cubicBezTo>
                      <a:pt x="5236" y="18816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15"/>
              <p:cNvSpPr/>
              <p:nvPr/>
            </p:nvSpPr>
            <p:spPr>
              <a:xfrm>
                <a:off x="8239959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15"/>
              <p:cNvSpPr/>
              <p:nvPr/>
            </p:nvSpPr>
            <p:spPr>
              <a:xfrm>
                <a:off x="7260091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15"/>
              <p:cNvSpPr/>
              <p:nvPr/>
            </p:nvSpPr>
            <p:spPr>
              <a:xfrm>
                <a:off x="9303775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8"/>
                      <a:pt x="9345" y="12848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15"/>
              <p:cNvSpPr/>
              <p:nvPr/>
            </p:nvSpPr>
            <p:spPr>
              <a:xfrm>
                <a:off x="9360499" y="2546927"/>
                <a:ext cx="802007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512"/>
                      <a:pt x="2674" y="10079"/>
                      <a:pt x="3716" y="13521"/>
                    </a:cubicBezTo>
                    <a:cubicBezTo>
                      <a:pt x="4037" y="14565"/>
                      <a:pt x="4218" y="16297"/>
                      <a:pt x="5407" y="16297"/>
                    </a:cubicBezTo>
                    <a:cubicBezTo>
                      <a:pt x="5999" y="16297"/>
                      <a:pt x="6842" y="15867"/>
                      <a:pt x="8076" y="14709"/>
                    </a:cubicBezTo>
                    <a:cubicBezTo>
                      <a:pt x="11997" y="11039"/>
                      <a:pt x="13478" y="9954"/>
                      <a:pt x="15522" y="8077"/>
                    </a:cubicBezTo>
                    <a:cubicBezTo>
                      <a:pt x="16169" y="7451"/>
                      <a:pt x="17941" y="5470"/>
                      <a:pt x="15313" y="4656"/>
                    </a:cubicBezTo>
                    <a:cubicBezTo>
                      <a:pt x="14959" y="4552"/>
                      <a:pt x="14396" y="4364"/>
                      <a:pt x="13686" y="4114"/>
                    </a:cubicBezTo>
                    <a:cubicBezTo>
                      <a:pt x="11038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15"/>
              <p:cNvSpPr/>
              <p:nvPr/>
            </p:nvSpPr>
            <p:spPr>
              <a:xfrm>
                <a:off x="5207064" y="7522216"/>
                <a:ext cx="238743" cy="142504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3188" extrusionOk="0">
                    <a:moveTo>
                      <a:pt x="3134" y="1"/>
                    </a:moveTo>
                    <a:cubicBezTo>
                      <a:pt x="2422" y="1"/>
                      <a:pt x="1467" y="860"/>
                      <a:pt x="1" y="3188"/>
                    </a:cubicBezTo>
                    <a:lnTo>
                      <a:pt x="5340" y="3188"/>
                    </a:lnTo>
                    <a:cubicBezTo>
                      <a:pt x="4610" y="1560"/>
                      <a:pt x="4093" y="1"/>
                      <a:pt x="3134" y="1"/>
                    </a:cubicBezTo>
                    <a:close/>
                  </a:path>
                </a:pathLst>
              </a:custGeom>
              <a:solidFill>
                <a:srgbClr val="F1BA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15"/>
              <p:cNvSpPr/>
              <p:nvPr/>
            </p:nvSpPr>
            <p:spPr>
              <a:xfrm>
                <a:off x="5678828" y="7089430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19"/>
                      <a:pt x="418" y="6070"/>
                      <a:pt x="1232" y="6967"/>
                    </a:cubicBezTo>
                    <a:cubicBezTo>
                      <a:pt x="2019" y="7819"/>
                      <a:pt x="3160" y="8350"/>
                      <a:pt x="4432" y="8350"/>
                    </a:cubicBezTo>
                    <a:cubicBezTo>
                      <a:pt x="5652" y="8350"/>
                      <a:pt x="6994" y="7861"/>
                      <a:pt x="8261" y="6696"/>
                    </a:cubicBezTo>
                    <a:cubicBezTo>
                      <a:pt x="8910" y="6113"/>
                      <a:pt x="9518" y="5866"/>
                      <a:pt x="9971" y="5866"/>
                    </a:cubicBezTo>
                    <a:cubicBezTo>
                      <a:pt x="10231" y="5866"/>
                      <a:pt x="10439" y="5947"/>
                      <a:pt x="10576" y="6091"/>
                    </a:cubicBezTo>
                    <a:cubicBezTo>
                      <a:pt x="10930" y="6467"/>
                      <a:pt x="10743" y="7343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04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15"/>
              <p:cNvSpPr/>
              <p:nvPr/>
            </p:nvSpPr>
            <p:spPr>
              <a:xfrm>
                <a:off x="8792854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4" y="8906"/>
                    </a:lnTo>
                    <a:cubicBezTo>
                      <a:pt x="7441" y="9014"/>
                      <a:pt x="7252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1" y="6654"/>
                    </a:lnTo>
                    <a:lnTo>
                      <a:pt x="1" y="15539"/>
                    </a:lnTo>
                    <a:lnTo>
                      <a:pt x="3129" y="16561"/>
                    </a:lnTo>
                    <a:lnTo>
                      <a:pt x="12453" y="16561"/>
                    </a:lnTo>
                    <a:cubicBezTo>
                      <a:pt x="12307" y="16144"/>
                      <a:pt x="12161" y="15706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15"/>
              <p:cNvSpPr/>
              <p:nvPr/>
            </p:nvSpPr>
            <p:spPr>
              <a:xfrm>
                <a:off x="899610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6"/>
                    </a:lnTo>
                    <a:cubicBezTo>
                      <a:pt x="105" y="8948"/>
                      <a:pt x="0" y="9512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5" y="12945"/>
                      <a:pt x="2894" y="12894"/>
                      <a:pt x="306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15"/>
              <p:cNvSpPr/>
              <p:nvPr/>
            </p:nvSpPr>
            <p:spPr>
              <a:xfrm>
                <a:off x="7260091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9" y="1"/>
                    </a:moveTo>
                    <a:lnTo>
                      <a:pt x="1" y="6049"/>
                    </a:lnTo>
                    <a:lnTo>
                      <a:pt x="2399" y="6529"/>
                    </a:lnTo>
                    <a:lnTo>
                      <a:pt x="7134" y="6529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15"/>
              <p:cNvSpPr/>
              <p:nvPr/>
            </p:nvSpPr>
            <p:spPr>
              <a:xfrm>
                <a:off x="9303775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731" y="2816"/>
                      <a:pt x="877" y="3254"/>
                      <a:pt x="1023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15"/>
              <p:cNvSpPr/>
              <p:nvPr/>
            </p:nvSpPr>
            <p:spPr>
              <a:xfrm>
                <a:off x="9360499" y="7417439"/>
                <a:ext cx="741394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6" h="5532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692" y="3446"/>
                      <a:pt x="1005" y="4510"/>
                      <a:pt x="1318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15"/>
              <p:cNvSpPr/>
              <p:nvPr/>
            </p:nvSpPr>
            <p:spPr>
              <a:xfrm>
                <a:off x="3560585" y="-104409"/>
                <a:ext cx="1320214" cy="1488957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3310" extrusionOk="0">
                    <a:moveTo>
                      <a:pt x="16624" y="0"/>
                    </a:moveTo>
                    <a:cubicBezTo>
                      <a:pt x="13558" y="3963"/>
                      <a:pt x="0" y="20461"/>
                      <a:pt x="0" y="20461"/>
                    </a:cubicBezTo>
                    <a:lnTo>
                      <a:pt x="5131" y="24216"/>
                    </a:lnTo>
                    <a:lnTo>
                      <a:pt x="4672" y="23256"/>
                    </a:lnTo>
                    <a:cubicBezTo>
                      <a:pt x="4360" y="22630"/>
                      <a:pt x="4589" y="21796"/>
                      <a:pt x="5215" y="21296"/>
                    </a:cubicBezTo>
                    <a:lnTo>
                      <a:pt x="14413" y="13933"/>
                    </a:lnTo>
                    <a:cubicBezTo>
                      <a:pt x="14729" y="13681"/>
                      <a:pt x="15083" y="13562"/>
                      <a:pt x="15415" y="13562"/>
                    </a:cubicBezTo>
                    <a:cubicBezTo>
                      <a:pt x="15937" y="13562"/>
                      <a:pt x="16404" y="13856"/>
                      <a:pt x="16582" y="14392"/>
                    </a:cubicBezTo>
                    <a:lnTo>
                      <a:pt x="18084" y="19001"/>
                    </a:lnTo>
                    <a:cubicBezTo>
                      <a:pt x="18292" y="19669"/>
                      <a:pt x="17980" y="20440"/>
                      <a:pt x="17354" y="20878"/>
                    </a:cubicBezTo>
                    <a:lnTo>
                      <a:pt x="8698" y="26823"/>
                    </a:lnTo>
                    <a:lnTo>
                      <a:pt x="17604" y="33310"/>
                    </a:lnTo>
                    <a:lnTo>
                      <a:pt x="19648" y="31161"/>
                    </a:lnTo>
                    <a:cubicBezTo>
                      <a:pt x="19148" y="29931"/>
                      <a:pt x="18897" y="28575"/>
                      <a:pt x="18897" y="27282"/>
                    </a:cubicBezTo>
                    <a:cubicBezTo>
                      <a:pt x="18897" y="22839"/>
                      <a:pt x="22631" y="20294"/>
                      <a:pt x="26948" y="19231"/>
                    </a:cubicBezTo>
                    <a:cubicBezTo>
                      <a:pt x="27397" y="19126"/>
                      <a:pt x="27840" y="19074"/>
                      <a:pt x="28273" y="19074"/>
                    </a:cubicBezTo>
                    <a:cubicBezTo>
                      <a:pt x="28706" y="19074"/>
                      <a:pt x="29128" y="19126"/>
                      <a:pt x="29535" y="19231"/>
                    </a:cubicBezTo>
                    <a:lnTo>
                      <a:pt x="25614" y="12848"/>
                    </a:lnTo>
                    <a:cubicBezTo>
                      <a:pt x="24404" y="12348"/>
                      <a:pt x="23882" y="11138"/>
                      <a:pt x="23715" y="9720"/>
                    </a:cubicBezTo>
                    <a:lnTo>
                      <a:pt x="21671" y="6424"/>
                    </a:lnTo>
                    <a:cubicBezTo>
                      <a:pt x="21359" y="7133"/>
                      <a:pt x="21025" y="7968"/>
                      <a:pt x="20754" y="8864"/>
                    </a:cubicBezTo>
                    <a:cubicBezTo>
                      <a:pt x="20416" y="9924"/>
                      <a:pt x="19701" y="10158"/>
                      <a:pt x="19136" y="10158"/>
                    </a:cubicBezTo>
                    <a:cubicBezTo>
                      <a:pt x="18688" y="10158"/>
                      <a:pt x="18334" y="10012"/>
                      <a:pt x="18334" y="10012"/>
                    </a:cubicBezTo>
                    <a:cubicBezTo>
                      <a:pt x="18334" y="10012"/>
                      <a:pt x="16499" y="9448"/>
                      <a:pt x="17333" y="6716"/>
                    </a:cubicBezTo>
                    <a:cubicBezTo>
                      <a:pt x="17437" y="6382"/>
                      <a:pt x="17583" y="6007"/>
                      <a:pt x="17729" y="5590"/>
                    </a:cubicBezTo>
                    <a:cubicBezTo>
                      <a:pt x="17771" y="5340"/>
                      <a:pt x="17834" y="5048"/>
                      <a:pt x="17917" y="4735"/>
                    </a:cubicBezTo>
                    <a:cubicBezTo>
                      <a:pt x="18146" y="4005"/>
                      <a:pt x="18522" y="3045"/>
                      <a:pt x="19002" y="2065"/>
                    </a:cubicBezTo>
                    <a:lnTo>
                      <a:pt x="1775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15"/>
              <p:cNvSpPr/>
              <p:nvPr/>
            </p:nvSpPr>
            <p:spPr>
              <a:xfrm>
                <a:off x="4405280" y="748199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24"/>
                      <a:pt x="16102" y="12650"/>
                      <a:pt x="16102" y="8208"/>
                    </a:cubicBezTo>
                    <a:cubicBezTo>
                      <a:pt x="16102" y="4662"/>
                      <a:pt x="13850" y="949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15"/>
              <p:cNvSpPr/>
              <p:nvPr/>
            </p:nvSpPr>
            <p:spPr>
              <a:xfrm>
                <a:off x="3755432" y="501813"/>
                <a:ext cx="622850" cy="616637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95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36"/>
                    </a:lnTo>
                    <a:cubicBezTo>
                      <a:pt x="2217" y="13564"/>
                      <a:pt x="2630" y="13795"/>
                      <a:pt x="3089" y="13795"/>
                    </a:cubicBezTo>
                    <a:cubicBezTo>
                      <a:pt x="3389" y="13795"/>
                      <a:pt x="3708" y="13696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15"/>
              <p:cNvSpPr/>
              <p:nvPr/>
            </p:nvSpPr>
            <p:spPr>
              <a:xfrm>
                <a:off x="4341896" y="-104409"/>
                <a:ext cx="1205514" cy="693565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5516" extrusionOk="0">
                    <a:moveTo>
                      <a:pt x="2816" y="0"/>
                    </a:moveTo>
                    <a:cubicBezTo>
                      <a:pt x="2336" y="647"/>
                      <a:pt x="1898" y="1356"/>
                      <a:pt x="1523" y="2065"/>
                    </a:cubicBezTo>
                    <a:cubicBezTo>
                      <a:pt x="1043" y="3045"/>
                      <a:pt x="667" y="4005"/>
                      <a:pt x="438" y="4735"/>
                    </a:cubicBezTo>
                    <a:cubicBezTo>
                      <a:pt x="355" y="5048"/>
                      <a:pt x="292" y="5340"/>
                      <a:pt x="250" y="5590"/>
                    </a:cubicBezTo>
                    <a:cubicBezTo>
                      <a:pt x="0" y="7592"/>
                      <a:pt x="1439" y="8051"/>
                      <a:pt x="1439" y="8051"/>
                    </a:cubicBezTo>
                    <a:cubicBezTo>
                      <a:pt x="1439" y="8051"/>
                      <a:pt x="1782" y="8189"/>
                      <a:pt x="2220" y="8189"/>
                    </a:cubicBezTo>
                    <a:cubicBezTo>
                      <a:pt x="2788" y="8189"/>
                      <a:pt x="3517" y="7956"/>
                      <a:pt x="3859" y="6883"/>
                    </a:cubicBezTo>
                    <a:cubicBezTo>
                      <a:pt x="4806" y="3901"/>
                      <a:pt x="6122" y="1639"/>
                      <a:pt x="6813" y="1639"/>
                    </a:cubicBezTo>
                    <a:cubicBezTo>
                      <a:pt x="6837" y="1639"/>
                      <a:pt x="6860" y="1642"/>
                      <a:pt x="6883" y="1648"/>
                    </a:cubicBezTo>
                    <a:cubicBezTo>
                      <a:pt x="7571" y="1815"/>
                      <a:pt x="5048" y="9886"/>
                      <a:pt x="9031" y="10971"/>
                    </a:cubicBezTo>
                    <a:cubicBezTo>
                      <a:pt x="9326" y="11053"/>
                      <a:pt x="9607" y="11090"/>
                      <a:pt x="9877" y="11090"/>
                    </a:cubicBezTo>
                    <a:cubicBezTo>
                      <a:pt x="13168" y="11090"/>
                      <a:pt x="14671" y="5472"/>
                      <a:pt x="15301" y="5472"/>
                    </a:cubicBezTo>
                    <a:cubicBezTo>
                      <a:pt x="15318" y="5472"/>
                      <a:pt x="15335" y="5477"/>
                      <a:pt x="15351" y="5486"/>
                    </a:cubicBezTo>
                    <a:cubicBezTo>
                      <a:pt x="16165" y="5903"/>
                      <a:pt x="14100" y="13078"/>
                      <a:pt x="16770" y="13891"/>
                    </a:cubicBezTo>
                    <a:cubicBezTo>
                      <a:pt x="17007" y="13962"/>
                      <a:pt x="17236" y="13993"/>
                      <a:pt x="17457" y="13993"/>
                    </a:cubicBezTo>
                    <a:cubicBezTo>
                      <a:pt x="19341" y="13993"/>
                      <a:pt x="20643" y="11702"/>
                      <a:pt x="21475" y="11702"/>
                    </a:cubicBezTo>
                    <a:cubicBezTo>
                      <a:pt x="21670" y="11702"/>
                      <a:pt x="21839" y="11828"/>
                      <a:pt x="21984" y="12139"/>
                    </a:cubicBezTo>
                    <a:cubicBezTo>
                      <a:pt x="22699" y="13659"/>
                      <a:pt x="23430" y="15516"/>
                      <a:pt x="24596" y="15516"/>
                    </a:cubicBezTo>
                    <a:cubicBezTo>
                      <a:pt x="24790" y="15516"/>
                      <a:pt x="24997" y="15464"/>
                      <a:pt x="25217" y="15351"/>
                    </a:cubicBezTo>
                    <a:cubicBezTo>
                      <a:pt x="25342" y="15289"/>
                      <a:pt x="25467" y="15205"/>
                      <a:pt x="25572" y="15143"/>
                    </a:cubicBezTo>
                    <a:cubicBezTo>
                      <a:pt x="26969" y="14183"/>
                      <a:pt x="25864" y="12932"/>
                      <a:pt x="24821" y="10658"/>
                    </a:cubicBezTo>
                    <a:cubicBezTo>
                      <a:pt x="24022" y="8928"/>
                      <a:pt x="23504" y="7184"/>
                      <a:pt x="22494" y="7184"/>
                    </a:cubicBezTo>
                    <a:cubicBezTo>
                      <a:pt x="21763" y="7184"/>
                      <a:pt x="20773" y="8099"/>
                      <a:pt x="19231" y="10596"/>
                    </a:cubicBezTo>
                    <a:cubicBezTo>
                      <a:pt x="19231" y="10596"/>
                      <a:pt x="20169" y="1981"/>
                      <a:pt x="17249" y="1293"/>
                    </a:cubicBezTo>
                    <a:cubicBezTo>
                      <a:pt x="17102" y="1258"/>
                      <a:pt x="16952" y="1241"/>
                      <a:pt x="16801" y="1241"/>
                    </a:cubicBezTo>
                    <a:cubicBezTo>
                      <a:pt x="13937" y="1241"/>
                      <a:pt x="10512" y="7300"/>
                      <a:pt x="10512" y="7300"/>
                    </a:cubicBezTo>
                    <a:cubicBezTo>
                      <a:pt x="10512" y="7300"/>
                      <a:pt x="11513" y="2899"/>
                      <a:pt x="104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15"/>
              <p:cNvSpPr/>
              <p:nvPr/>
            </p:nvSpPr>
            <p:spPr>
              <a:xfrm>
                <a:off x="4743704" y="1793553"/>
                <a:ext cx="315358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43" y="0"/>
                    </a:moveTo>
                    <a:cubicBezTo>
                      <a:pt x="3881" y="0"/>
                      <a:pt x="3819" y="2"/>
                      <a:pt x="3755" y="6"/>
                    </a:cubicBezTo>
                    <a:cubicBezTo>
                      <a:pt x="1732" y="131"/>
                      <a:pt x="1" y="1654"/>
                      <a:pt x="939" y="3969"/>
                    </a:cubicBezTo>
                    <a:cubicBezTo>
                      <a:pt x="1465" y="5249"/>
                      <a:pt x="2488" y="5754"/>
                      <a:pt x="3520" y="5754"/>
                    </a:cubicBezTo>
                    <a:cubicBezTo>
                      <a:pt x="4742" y="5754"/>
                      <a:pt x="5974" y="5046"/>
                      <a:pt x="6404" y="4073"/>
                    </a:cubicBezTo>
                    <a:cubicBezTo>
                      <a:pt x="7054" y="2651"/>
                      <a:pt x="6279" y="0"/>
                      <a:pt x="39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15"/>
              <p:cNvSpPr/>
              <p:nvPr/>
            </p:nvSpPr>
            <p:spPr>
              <a:xfrm>
                <a:off x="3762897" y="1284733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15"/>
              <p:cNvSpPr/>
              <p:nvPr/>
            </p:nvSpPr>
            <p:spPr>
              <a:xfrm>
                <a:off x="908087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7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24"/>
                      <a:pt x="16102" y="12650"/>
                      <a:pt x="16102" y="8208"/>
                    </a:cubicBezTo>
                    <a:cubicBezTo>
                      <a:pt x="16102" y="4662"/>
                      <a:pt x="13871" y="949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15"/>
              <p:cNvSpPr/>
              <p:nvPr/>
            </p:nvSpPr>
            <p:spPr>
              <a:xfrm>
                <a:off x="801790" y="1186483"/>
                <a:ext cx="1199972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9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77" y="6317"/>
                      <a:pt x="3748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39" y="5494"/>
                      <a:pt x="5173" y="4785"/>
                    </a:cubicBezTo>
                    <a:cubicBezTo>
                      <a:pt x="5926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99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8" y="15130"/>
                      <a:pt x="26844" y="14421"/>
                      <a:pt x="26531" y="13504"/>
                    </a:cubicBezTo>
                    <a:lnTo>
                      <a:pt x="26531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59" y="13825"/>
                      <a:pt x="25756" y="13877"/>
                      <a:pt x="25564" y="13877"/>
                    </a:cubicBezTo>
                    <a:cubicBezTo>
                      <a:pt x="24410" y="13877"/>
                      <a:pt x="23677" y="12020"/>
                      <a:pt x="22944" y="10500"/>
                    </a:cubicBezTo>
                    <a:cubicBezTo>
                      <a:pt x="22799" y="10189"/>
                      <a:pt x="22631" y="10063"/>
                      <a:pt x="22436" y="10063"/>
                    </a:cubicBezTo>
                    <a:cubicBezTo>
                      <a:pt x="21609" y="10063"/>
                      <a:pt x="20315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5" y="3838"/>
                      <a:pt x="16298" y="3833"/>
                      <a:pt x="16280" y="3833"/>
                    </a:cubicBezTo>
                    <a:cubicBezTo>
                      <a:pt x="15633" y="3833"/>
                      <a:pt x="14146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15"/>
              <p:cNvSpPr/>
              <p:nvPr/>
            </p:nvSpPr>
            <p:spPr>
              <a:xfrm>
                <a:off x="845596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1" y="0"/>
                    </a:moveTo>
                    <a:cubicBezTo>
                      <a:pt x="4529" y="0"/>
                      <a:pt x="2664" y="2324"/>
                      <a:pt x="1523" y="4570"/>
                    </a:cubicBezTo>
                    <a:cubicBezTo>
                      <a:pt x="1023" y="5550"/>
                      <a:pt x="668" y="6510"/>
                      <a:pt x="439" y="7240"/>
                    </a:cubicBezTo>
                    <a:cubicBezTo>
                      <a:pt x="334" y="7552"/>
                      <a:pt x="272" y="7844"/>
                      <a:pt x="251" y="8095"/>
                    </a:cubicBezTo>
                    <a:cubicBezTo>
                      <a:pt x="1" y="10097"/>
                      <a:pt x="1419" y="10556"/>
                      <a:pt x="1419" y="10556"/>
                    </a:cubicBezTo>
                    <a:cubicBezTo>
                      <a:pt x="1419" y="10556"/>
                      <a:pt x="1762" y="10694"/>
                      <a:pt x="2200" y="10694"/>
                    </a:cubicBezTo>
                    <a:cubicBezTo>
                      <a:pt x="2768" y="10694"/>
                      <a:pt x="3497" y="10461"/>
                      <a:pt x="3839" y="9388"/>
                    </a:cubicBezTo>
                    <a:cubicBezTo>
                      <a:pt x="4786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4" y="4153"/>
                    </a:cubicBezTo>
                    <a:cubicBezTo>
                      <a:pt x="7551" y="4299"/>
                      <a:pt x="5048" y="12371"/>
                      <a:pt x="9032" y="13476"/>
                    </a:cubicBezTo>
                    <a:cubicBezTo>
                      <a:pt x="9326" y="13558"/>
                      <a:pt x="9608" y="13595"/>
                      <a:pt x="9877" y="13595"/>
                    </a:cubicBezTo>
                    <a:cubicBezTo>
                      <a:pt x="13166" y="13595"/>
                      <a:pt x="14653" y="7977"/>
                      <a:pt x="15300" y="7977"/>
                    </a:cubicBezTo>
                    <a:cubicBezTo>
                      <a:pt x="15318" y="7977"/>
                      <a:pt x="15335" y="7982"/>
                      <a:pt x="15352" y="7991"/>
                    </a:cubicBezTo>
                    <a:cubicBezTo>
                      <a:pt x="16145" y="8408"/>
                      <a:pt x="14080" y="15583"/>
                      <a:pt x="16749" y="16396"/>
                    </a:cubicBezTo>
                    <a:cubicBezTo>
                      <a:pt x="16989" y="16467"/>
                      <a:pt x="17219" y="16498"/>
                      <a:pt x="17442" y="16498"/>
                    </a:cubicBezTo>
                    <a:cubicBezTo>
                      <a:pt x="19335" y="16498"/>
                      <a:pt x="20629" y="14207"/>
                      <a:pt x="21456" y="14207"/>
                    </a:cubicBezTo>
                    <a:cubicBezTo>
                      <a:pt x="21651" y="14207"/>
                      <a:pt x="21819" y="14333"/>
                      <a:pt x="21964" y="14644"/>
                    </a:cubicBezTo>
                    <a:cubicBezTo>
                      <a:pt x="22697" y="16164"/>
                      <a:pt x="23430" y="18021"/>
                      <a:pt x="24584" y="18021"/>
                    </a:cubicBezTo>
                    <a:cubicBezTo>
                      <a:pt x="24776" y="18021"/>
                      <a:pt x="24979" y="17969"/>
                      <a:pt x="25197" y="17856"/>
                    </a:cubicBezTo>
                    <a:cubicBezTo>
                      <a:pt x="25343" y="17794"/>
                      <a:pt x="25447" y="17710"/>
                      <a:pt x="25551" y="17648"/>
                    </a:cubicBezTo>
                    <a:cubicBezTo>
                      <a:pt x="26949" y="16688"/>
                      <a:pt x="25843" y="15437"/>
                      <a:pt x="24801" y="13163"/>
                    </a:cubicBezTo>
                    <a:cubicBezTo>
                      <a:pt x="24002" y="11433"/>
                      <a:pt x="23491" y="9689"/>
                      <a:pt x="22487" y="9689"/>
                    </a:cubicBezTo>
                    <a:cubicBezTo>
                      <a:pt x="21760" y="9689"/>
                      <a:pt x="20773" y="10604"/>
                      <a:pt x="19232" y="13101"/>
                    </a:cubicBezTo>
                    <a:cubicBezTo>
                      <a:pt x="19232" y="13101"/>
                      <a:pt x="20170" y="4486"/>
                      <a:pt x="17229" y="3798"/>
                    </a:cubicBezTo>
                    <a:cubicBezTo>
                      <a:pt x="17082" y="3763"/>
                      <a:pt x="16932" y="3746"/>
                      <a:pt x="16781" y="3746"/>
                    </a:cubicBezTo>
                    <a:cubicBezTo>
                      <a:pt x="13917" y="3746"/>
                      <a:pt x="10492" y="9805"/>
                      <a:pt x="10492" y="9805"/>
                    </a:cubicBezTo>
                    <a:cubicBezTo>
                      <a:pt x="10492" y="9805"/>
                      <a:pt x="12432" y="1379"/>
                      <a:pt x="8198" y="169"/>
                    </a:cubicBezTo>
                    <a:cubicBezTo>
                      <a:pt x="7791" y="54"/>
                      <a:pt x="7399" y="0"/>
                      <a:pt x="70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15"/>
              <p:cNvSpPr/>
              <p:nvPr/>
            </p:nvSpPr>
            <p:spPr>
              <a:xfrm>
                <a:off x="200265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58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15"/>
              <p:cNvSpPr/>
              <p:nvPr/>
            </p:nvSpPr>
            <p:spPr>
              <a:xfrm>
                <a:off x="2343895" y="1595666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15"/>
              <p:cNvSpPr/>
              <p:nvPr/>
            </p:nvSpPr>
            <p:spPr>
              <a:xfrm>
                <a:off x="2182573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60" y="1043"/>
                      <a:pt x="272" y="2274"/>
                      <a:pt x="147" y="3567"/>
                    </a:cubicBezTo>
                    <a:cubicBezTo>
                      <a:pt x="1" y="4839"/>
                      <a:pt x="397" y="6070"/>
                      <a:pt x="1231" y="6966"/>
                    </a:cubicBezTo>
                    <a:cubicBezTo>
                      <a:pt x="2012" y="7822"/>
                      <a:pt x="3160" y="8360"/>
                      <a:pt x="4443" y="8360"/>
                    </a:cubicBezTo>
                    <a:cubicBezTo>
                      <a:pt x="5661" y="8360"/>
                      <a:pt x="7000" y="7875"/>
                      <a:pt x="8260" y="6716"/>
                    </a:cubicBezTo>
                    <a:cubicBezTo>
                      <a:pt x="8899" y="6117"/>
                      <a:pt x="9513" y="5866"/>
                      <a:pt x="9965" y="5866"/>
                    </a:cubicBezTo>
                    <a:cubicBezTo>
                      <a:pt x="10222" y="5866"/>
                      <a:pt x="10426" y="5947"/>
                      <a:pt x="10555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8" y="8364"/>
                      <a:pt x="14643" y="5402"/>
                      <a:pt x="13120" y="3734"/>
                    </a:cubicBezTo>
                    <a:cubicBezTo>
                      <a:pt x="12350" y="2901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1"/>
                    </a:cubicBezTo>
                    <a:cubicBezTo>
                      <a:pt x="5332" y="4672"/>
                      <a:pt x="4820" y="4876"/>
                      <a:pt x="4424" y="4876"/>
                    </a:cubicBezTo>
                    <a:cubicBezTo>
                      <a:pt x="4155" y="4876"/>
                      <a:pt x="3940" y="4782"/>
                      <a:pt x="3797" y="4630"/>
                    </a:cubicBezTo>
                    <a:cubicBezTo>
                      <a:pt x="3672" y="4505"/>
                      <a:pt x="3546" y="4297"/>
                      <a:pt x="3588" y="3942"/>
                    </a:cubicBezTo>
                    <a:cubicBezTo>
                      <a:pt x="3630" y="3504"/>
                      <a:pt x="3943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15"/>
              <p:cNvSpPr/>
              <p:nvPr/>
            </p:nvSpPr>
            <p:spPr>
              <a:xfrm>
                <a:off x="-45722" y="553709"/>
                <a:ext cx="677876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81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816"/>
                    </a:lnTo>
                    <a:cubicBezTo>
                      <a:pt x="5236" y="18816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15"/>
              <p:cNvSpPr/>
              <p:nvPr/>
            </p:nvSpPr>
            <p:spPr>
              <a:xfrm>
                <a:off x="478251" y="-104409"/>
                <a:ext cx="463450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6070" extrusionOk="0">
                    <a:moveTo>
                      <a:pt x="1" y="0"/>
                    </a:moveTo>
                    <a:lnTo>
                      <a:pt x="8323" y="6070"/>
                    </a:lnTo>
                    <a:lnTo>
                      <a:pt x="10367" y="3921"/>
                    </a:lnTo>
                    <a:cubicBezTo>
                      <a:pt x="9887" y="2691"/>
                      <a:pt x="9616" y="1335"/>
                      <a:pt x="9616" y="42"/>
                    </a:cubicBezTo>
                    <a:cubicBezTo>
                      <a:pt x="9616" y="21"/>
                      <a:pt x="9616" y="21"/>
                      <a:pt x="96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15"/>
              <p:cNvSpPr/>
              <p:nvPr/>
            </p:nvSpPr>
            <p:spPr>
              <a:xfrm>
                <a:off x="1799405" y="-104409"/>
                <a:ext cx="1378012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8" h="13850" extrusionOk="0">
                    <a:moveTo>
                      <a:pt x="11847" y="0"/>
                    </a:moveTo>
                    <a:lnTo>
                      <a:pt x="7613" y="2732"/>
                    </a:lnTo>
                    <a:cubicBezTo>
                      <a:pt x="7442" y="2839"/>
                      <a:pt x="7255" y="2890"/>
                      <a:pt x="7070" y="2890"/>
                    </a:cubicBezTo>
                    <a:cubicBezTo>
                      <a:pt x="6713" y="2890"/>
                      <a:pt x="6366" y="2700"/>
                      <a:pt x="6174" y="2357"/>
                    </a:cubicBezTo>
                    <a:lnTo>
                      <a:pt x="5110" y="459"/>
                    </a:lnTo>
                    <a:lnTo>
                      <a:pt x="0" y="9365"/>
                    </a:lnTo>
                    <a:lnTo>
                      <a:pt x="13725" y="13849"/>
                    </a:lnTo>
                    <a:cubicBezTo>
                      <a:pt x="13182" y="12369"/>
                      <a:pt x="12619" y="10825"/>
                      <a:pt x="11993" y="9073"/>
                    </a:cubicBezTo>
                    <a:cubicBezTo>
                      <a:pt x="11430" y="7467"/>
                      <a:pt x="11847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1" y="6174"/>
                      <a:pt x="23736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15"/>
              <p:cNvSpPr/>
              <p:nvPr/>
            </p:nvSpPr>
            <p:spPr>
              <a:xfrm>
                <a:off x="908087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cubicBezTo>
                      <a:pt x="0" y="1335"/>
                      <a:pt x="271" y="2691"/>
                      <a:pt x="751" y="3921"/>
                    </a:cubicBezTo>
                    <a:cubicBezTo>
                      <a:pt x="1728" y="6407"/>
                      <a:pt x="3622" y="8386"/>
                      <a:pt x="6246" y="8386"/>
                    </a:cubicBezTo>
                    <a:cubicBezTo>
                      <a:pt x="6814" y="8386"/>
                      <a:pt x="7416" y="8293"/>
                      <a:pt x="8051" y="8093"/>
                    </a:cubicBezTo>
                    <a:cubicBezTo>
                      <a:pt x="12285" y="6758"/>
                      <a:pt x="16102" y="4484"/>
                      <a:pt x="16102" y="42"/>
                    </a:cubicBezTo>
                    <a:cubicBezTo>
                      <a:pt x="16102" y="21"/>
                      <a:pt x="16102" y="21"/>
                      <a:pt x="161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15"/>
              <p:cNvSpPr/>
              <p:nvPr/>
            </p:nvSpPr>
            <p:spPr>
              <a:xfrm>
                <a:off x="373832" y="-104409"/>
                <a:ext cx="47605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10" extrusionOk="0">
                    <a:moveTo>
                      <a:pt x="1" y="0"/>
                    </a:moveTo>
                    <a:cubicBezTo>
                      <a:pt x="157" y="73"/>
                      <a:pt x="335" y="110"/>
                      <a:pt x="517" y="110"/>
                    </a:cubicBezTo>
                    <a:cubicBezTo>
                      <a:pt x="700" y="110"/>
                      <a:pt x="887" y="73"/>
                      <a:pt x="1065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15"/>
              <p:cNvSpPr/>
              <p:nvPr/>
            </p:nvSpPr>
            <p:spPr>
              <a:xfrm>
                <a:off x="2015708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1" y="459"/>
                    </a:lnTo>
                    <a:lnTo>
                      <a:pt x="1335" y="2357"/>
                    </a:lnTo>
                    <a:cubicBezTo>
                      <a:pt x="1527" y="2700"/>
                      <a:pt x="1874" y="2890"/>
                      <a:pt x="2231" y="2890"/>
                    </a:cubicBezTo>
                    <a:cubicBezTo>
                      <a:pt x="2416" y="2890"/>
                      <a:pt x="2603" y="2839"/>
                      <a:pt x="2774" y="2732"/>
                    </a:cubicBezTo>
                    <a:lnTo>
                      <a:pt x="70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15"/>
              <p:cNvSpPr/>
              <p:nvPr/>
            </p:nvSpPr>
            <p:spPr>
              <a:xfrm>
                <a:off x="3604391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4" y="6299"/>
                    </a:lnTo>
                    <a:cubicBezTo>
                      <a:pt x="1794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15"/>
              <p:cNvSpPr/>
              <p:nvPr/>
            </p:nvSpPr>
            <p:spPr>
              <a:xfrm>
                <a:off x="1246510" y="575925"/>
                <a:ext cx="315359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5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15"/>
              <p:cNvSpPr/>
              <p:nvPr/>
            </p:nvSpPr>
            <p:spPr>
              <a:xfrm>
                <a:off x="266642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15"/>
              <p:cNvSpPr/>
              <p:nvPr/>
            </p:nvSpPr>
            <p:spPr>
              <a:xfrm>
                <a:off x="2310326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4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45" y="9178"/>
                      <a:pt x="9344" y="12849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2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15"/>
              <p:cNvSpPr/>
              <p:nvPr/>
            </p:nvSpPr>
            <p:spPr>
              <a:xfrm>
                <a:off x="2367095" y="112029"/>
                <a:ext cx="801024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20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4" y="1999"/>
                      <a:pt x="315" y="2145"/>
                      <a:pt x="378" y="2312"/>
                    </a:cubicBezTo>
                    <a:cubicBezTo>
                      <a:pt x="1567" y="6505"/>
                      <a:pt x="2672" y="10071"/>
                      <a:pt x="3715" y="13513"/>
                    </a:cubicBezTo>
                    <a:cubicBezTo>
                      <a:pt x="4035" y="14557"/>
                      <a:pt x="4216" y="16289"/>
                      <a:pt x="5406" y="16289"/>
                    </a:cubicBezTo>
                    <a:cubicBezTo>
                      <a:pt x="5998" y="16289"/>
                      <a:pt x="6840" y="15859"/>
                      <a:pt x="8074" y="14702"/>
                    </a:cubicBezTo>
                    <a:cubicBezTo>
                      <a:pt x="11975" y="11031"/>
                      <a:pt x="13477" y="9967"/>
                      <a:pt x="15521" y="8069"/>
                    </a:cubicBezTo>
                    <a:cubicBezTo>
                      <a:pt x="16167" y="7443"/>
                      <a:pt x="17919" y="5462"/>
                      <a:pt x="15312" y="4669"/>
                    </a:cubicBezTo>
                    <a:cubicBezTo>
                      <a:pt x="14957" y="4544"/>
                      <a:pt x="14394" y="4356"/>
                      <a:pt x="13685" y="4106"/>
                    </a:cubicBezTo>
                    <a:cubicBezTo>
                      <a:pt x="11036" y="3126"/>
                      <a:pt x="6301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15"/>
              <p:cNvSpPr/>
              <p:nvPr/>
            </p:nvSpPr>
            <p:spPr>
              <a:xfrm>
                <a:off x="3560585" y="4728779"/>
                <a:ext cx="1320214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45" extrusionOk="0">
                    <a:moveTo>
                      <a:pt x="17229" y="1"/>
                    </a:moveTo>
                    <a:cubicBezTo>
                      <a:pt x="16791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72" y="24091"/>
                    </a:lnTo>
                    <a:cubicBezTo>
                      <a:pt x="4360" y="23465"/>
                      <a:pt x="4589" y="22631"/>
                      <a:pt x="5215" y="22130"/>
                    </a:cubicBezTo>
                    <a:lnTo>
                      <a:pt x="14413" y="14768"/>
                    </a:lnTo>
                    <a:cubicBezTo>
                      <a:pt x="14729" y="14516"/>
                      <a:pt x="15083" y="14397"/>
                      <a:pt x="15415" y="14397"/>
                    </a:cubicBezTo>
                    <a:cubicBezTo>
                      <a:pt x="15937" y="14397"/>
                      <a:pt x="16404" y="14691"/>
                      <a:pt x="16582" y="15227"/>
                    </a:cubicBezTo>
                    <a:lnTo>
                      <a:pt x="18084" y="19836"/>
                    </a:lnTo>
                    <a:cubicBezTo>
                      <a:pt x="1829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604" y="34144"/>
                    </a:lnTo>
                    <a:lnTo>
                      <a:pt x="19648" y="31996"/>
                    </a:lnTo>
                    <a:cubicBezTo>
                      <a:pt x="19148" y="30765"/>
                      <a:pt x="18897" y="29410"/>
                      <a:pt x="18897" y="28117"/>
                    </a:cubicBezTo>
                    <a:cubicBezTo>
                      <a:pt x="18897" y="23674"/>
                      <a:pt x="22631" y="21129"/>
                      <a:pt x="26948" y="20066"/>
                    </a:cubicBezTo>
                    <a:cubicBezTo>
                      <a:pt x="27397" y="19961"/>
                      <a:pt x="27840" y="19909"/>
                      <a:pt x="28273" y="19909"/>
                    </a:cubicBezTo>
                    <a:cubicBezTo>
                      <a:pt x="28706" y="19909"/>
                      <a:pt x="29128" y="19961"/>
                      <a:pt x="29535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715" y="10554"/>
                    </a:cubicBezTo>
                    <a:lnTo>
                      <a:pt x="21671" y="7238"/>
                    </a:lnTo>
                    <a:cubicBezTo>
                      <a:pt x="21359" y="7968"/>
                      <a:pt x="21025" y="8802"/>
                      <a:pt x="20754" y="9699"/>
                    </a:cubicBezTo>
                    <a:cubicBezTo>
                      <a:pt x="20416" y="10759"/>
                      <a:pt x="19701" y="10993"/>
                      <a:pt x="19136" y="10993"/>
                    </a:cubicBezTo>
                    <a:cubicBezTo>
                      <a:pt x="18688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83" y="6842"/>
                      <a:pt x="17729" y="6425"/>
                    </a:cubicBezTo>
                    <a:cubicBezTo>
                      <a:pt x="17771" y="6174"/>
                      <a:pt x="17813" y="5882"/>
                      <a:pt x="17917" y="5570"/>
                    </a:cubicBezTo>
                    <a:cubicBezTo>
                      <a:pt x="18146" y="4819"/>
                      <a:pt x="18522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15"/>
              <p:cNvSpPr/>
              <p:nvPr/>
            </p:nvSpPr>
            <p:spPr>
              <a:xfrm>
                <a:off x="4405280" y="5618711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6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15"/>
              <p:cNvSpPr/>
              <p:nvPr/>
            </p:nvSpPr>
            <p:spPr>
              <a:xfrm>
                <a:off x="3755432" y="5372325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33"/>
                    </a:lnTo>
                    <a:lnTo>
                      <a:pt x="2003" y="13115"/>
                    </a:lnTo>
                    <a:cubicBezTo>
                      <a:pt x="2219" y="13548"/>
                      <a:pt x="2638" y="13779"/>
                      <a:pt x="3103" y="13779"/>
                    </a:cubicBezTo>
                    <a:cubicBezTo>
                      <a:pt x="3399" y="13779"/>
                      <a:pt x="3713" y="13685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15"/>
              <p:cNvSpPr/>
              <p:nvPr/>
            </p:nvSpPr>
            <p:spPr>
              <a:xfrm>
                <a:off x="4743704" y="6663976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7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15"/>
              <p:cNvSpPr/>
              <p:nvPr/>
            </p:nvSpPr>
            <p:spPr>
              <a:xfrm>
                <a:off x="3762897" y="6155245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15"/>
              <p:cNvSpPr/>
              <p:nvPr/>
            </p:nvSpPr>
            <p:spPr>
              <a:xfrm>
                <a:off x="64329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5"/>
                    </a:cubicBezTo>
                    <a:cubicBezTo>
                      <a:pt x="27375" y="19954"/>
                      <a:pt x="27813" y="19901"/>
                      <a:pt x="28237" y="19901"/>
                    </a:cubicBezTo>
                    <a:cubicBezTo>
                      <a:pt x="28680" y="19901"/>
                      <a:pt x="29108" y="19959"/>
                      <a:pt x="29514" y="20065"/>
                    </a:cubicBezTo>
                    <a:lnTo>
                      <a:pt x="25613" y="13683"/>
                    </a:lnTo>
                    <a:cubicBezTo>
                      <a:pt x="24404" y="13182"/>
                      <a:pt x="23882" y="11952"/>
                      <a:pt x="23694" y="10554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69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15"/>
              <p:cNvSpPr/>
              <p:nvPr/>
            </p:nvSpPr>
            <p:spPr>
              <a:xfrm>
                <a:off x="2105197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15"/>
              <p:cNvSpPr/>
              <p:nvPr/>
            </p:nvSpPr>
            <p:spPr>
              <a:xfrm>
                <a:off x="908087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7" y="0"/>
                      <a:pt x="8499" y="53"/>
                      <a:pt x="8051" y="164"/>
                    </a:cubicBezTo>
                    <a:cubicBezTo>
                      <a:pt x="3734" y="1228"/>
                      <a:pt x="0" y="3773"/>
                      <a:pt x="0" y="8216"/>
                    </a:cubicBezTo>
                    <a:cubicBezTo>
                      <a:pt x="0" y="9509"/>
                      <a:pt x="271" y="10864"/>
                      <a:pt x="751" y="12095"/>
                    </a:cubicBezTo>
                    <a:cubicBezTo>
                      <a:pt x="1728" y="14581"/>
                      <a:pt x="3622" y="16560"/>
                      <a:pt x="6246" y="16560"/>
                    </a:cubicBezTo>
                    <a:cubicBezTo>
                      <a:pt x="6814" y="16560"/>
                      <a:pt x="7416" y="16467"/>
                      <a:pt x="8051" y="16267"/>
                    </a:cubicBezTo>
                    <a:cubicBezTo>
                      <a:pt x="12285" y="14911"/>
                      <a:pt x="16102" y="12658"/>
                      <a:pt x="16102" y="8216"/>
                    </a:cubicBezTo>
                    <a:cubicBezTo>
                      <a:pt x="16102" y="4670"/>
                      <a:pt x="13871" y="936"/>
                      <a:pt x="10638" y="164"/>
                    </a:cubicBezTo>
                    <a:cubicBezTo>
                      <a:pt x="10232" y="58"/>
                      <a:pt x="9804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15"/>
              <p:cNvSpPr/>
              <p:nvPr/>
            </p:nvSpPr>
            <p:spPr>
              <a:xfrm>
                <a:off x="258238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15"/>
              <p:cNvSpPr/>
              <p:nvPr/>
            </p:nvSpPr>
            <p:spPr>
              <a:xfrm>
                <a:off x="801790" y="6056995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64"/>
                    </a:cubicBezTo>
                    <a:cubicBezTo>
                      <a:pt x="5926" y="3099"/>
                      <a:pt x="6717" y="1981"/>
                      <a:pt x="7205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6" y="8080"/>
                    </a:cubicBezTo>
                    <a:cubicBezTo>
                      <a:pt x="7384" y="9478"/>
                      <a:pt x="7906" y="10708"/>
                      <a:pt x="9115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4" y="8644"/>
                      <a:pt x="14205" y="12857"/>
                      <a:pt x="16874" y="13670"/>
                    </a:cubicBezTo>
                    <a:cubicBezTo>
                      <a:pt x="17150" y="13754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2" y="13870"/>
                    </a:cubicBezTo>
                    <a:cubicBezTo>
                      <a:pt x="24414" y="13870"/>
                      <a:pt x="23679" y="12021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6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15"/>
              <p:cNvSpPr/>
              <p:nvPr/>
            </p:nvSpPr>
            <p:spPr>
              <a:xfrm>
                <a:off x="845596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0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2"/>
                      <a:pt x="2221" y="10682"/>
                    </a:cubicBezTo>
                    <a:cubicBezTo>
                      <a:pt x="2786" y="10682"/>
                      <a:pt x="3501" y="10448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1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1" y="11431"/>
                      <a:pt x="23490" y="9677"/>
                      <a:pt x="22482" y="9677"/>
                    </a:cubicBezTo>
                    <a:cubicBezTo>
                      <a:pt x="21755" y="9677"/>
                      <a:pt x="20770" y="10590"/>
                      <a:pt x="19232" y="13081"/>
                    </a:cubicBezTo>
                    <a:cubicBezTo>
                      <a:pt x="19232" y="13081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15"/>
              <p:cNvSpPr/>
              <p:nvPr/>
            </p:nvSpPr>
            <p:spPr>
              <a:xfrm>
                <a:off x="2343895" y="646617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15"/>
              <p:cNvSpPr/>
              <p:nvPr/>
            </p:nvSpPr>
            <p:spPr>
              <a:xfrm>
                <a:off x="3450578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15"/>
              <p:cNvSpPr/>
              <p:nvPr/>
            </p:nvSpPr>
            <p:spPr>
              <a:xfrm>
                <a:off x="2182573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19"/>
                      <a:pt x="397" y="6070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5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382"/>
                      <a:pt x="13120" y="3734"/>
                    </a:cubicBezTo>
                    <a:cubicBezTo>
                      <a:pt x="12350" y="2902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15"/>
              <p:cNvSpPr/>
              <p:nvPr/>
            </p:nvSpPr>
            <p:spPr>
              <a:xfrm>
                <a:off x="-45722" y="5424221"/>
                <a:ext cx="677876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5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15"/>
              <p:cNvSpPr/>
              <p:nvPr/>
            </p:nvSpPr>
            <p:spPr>
              <a:xfrm>
                <a:off x="3560585" y="2294461"/>
                <a:ext cx="1320214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29" y="0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72" y="24070"/>
                    </a:lnTo>
                    <a:cubicBezTo>
                      <a:pt x="4360" y="23444"/>
                      <a:pt x="4589" y="22610"/>
                      <a:pt x="5215" y="22109"/>
                    </a:cubicBezTo>
                    <a:lnTo>
                      <a:pt x="14413" y="14747"/>
                    </a:lnTo>
                    <a:cubicBezTo>
                      <a:pt x="14729" y="14495"/>
                      <a:pt x="15083" y="14376"/>
                      <a:pt x="15415" y="14376"/>
                    </a:cubicBezTo>
                    <a:cubicBezTo>
                      <a:pt x="15937" y="14376"/>
                      <a:pt x="16404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4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397" y="19940"/>
                      <a:pt x="27840" y="19888"/>
                      <a:pt x="28273" y="19888"/>
                    </a:cubicBezTo>
                    <a:cubicBezTo>
                      <a:pt x="28706" y="19888"/>
                      <a:pt x="29128" y="19940"/>
                      <a:pt x="29535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715" y="10534"/>
                    </a:cubicBezTo>
                    <a:lnTo>
                      <a:pt x="21671" y="7238"/>
                    </a:lnTo>
                    <a:cubicBezTo>
                      <a:pt x="21359" y="7947"/>
                      <a:pt x="21025" y="8782"/>
                      <a:pt x="20754" y="9678"/>
                    </a:cubicBezTo>
                    <a:cubicBezTo>
                      <a:pt x="20416" y="10738"/>
                      <a:pt x="19701" y="10972"/>
                      <a:pt x="19136" y="10972"/>
                    </a:cubicBezTo>
                    <a:cubicBezTo>
                      <a:pt x="18688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83" y="6821"/>
                      <a:pt x="17729" y="6404"/>
                    </a:cubicBezTo>
                    <a:cubicBezTo>
                      <a:pt x="17771" y="6153"/>
                      <a:pt x="17834" y="5861"/>
                      <a:pt x="17917" y="5549"/>
                    </a:cubicBezTo>
                    <a:cubicBezTo>
                      <a:pt x="18146" y="4819"/>
                      <a:pt x="18522" y="3859"/>
                      <a:pt x="19002" y="2879"/>
                    </a:cubicBezTo>
                    <a:lnTo>
                      <a:pt x="172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15"/>
              <p:cNvSpPr/>
              <p:nvPr/>
            </p:nvSpPr>
            <p:spPr>
              <a:xfrm>
                <a:off x="4405280" y="3183455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15"/>
              <p:cNvSpPr/>
              <p:nvPr/>
            </p:nvSpPr>
            <p:spPr>
              <a:xfrm>
                <a:off x="3755432" y="2937069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15"/>
                    </a:lnTo>
                    <a:cubicBezTo>
                      <a:pt x="2220" y="13549"/>
                      <a:pt x="2641" y="13788"/>
                      <a:pt x="3107" y="13788"/>
                    </a:cubicBezTo>
                    <a:cubicBezTo>
                      <a:pt x="3401" y="13788"/>
                      <a:pt x="3714" y="13692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15"/>
              <p:cNvSpPr/>
              <p:nvPr/>
            </p:nvSpPr>
            <p:spPr>
              <a:xfrm>
                <a:off x="4341896" y="2218829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511"/>
                      <a:pt x="438" y="7241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41" y="10683"/>
                    </a:cubicBezTo>
                    <a:cubicBezTo>
                      <a:pt x="2806" y="10683"/>
                      <a:pt x="3521" y="10449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68" y="13596"/>
                      <a:pt x="14671" y="7978"/>
                      <a:pt x="15301" y="7978"/>
                    </a:cubicBezTo>
                    <a:cubicBezTo>
                      <a:pt x="15318" y="7978"/>
                      <a:pt x="15335" y="7983"/>
                      <a:pt x="15351" y="799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1" y="16499"/>
                      <a:pt x="20643" y="14208"/>
                      <a:pt x="21475" y="14208"/>
                    </a:cubicBezTo>
                    <a:cubicBezTo>
                      <a:pt x="21670" y="14208"/>
                      <a:pt x="21839" y="14334"/>
                      <a:pt x="21984" y="14645"/>
                    </a:cubicBezTo>
                    <a:cubicBezTo>
                      <a:pt x="22699" y="16165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5"/>
                      <a:pt x="25467" y="17711"/>
                      <a:pt x="25572" y="17649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2" y="11434"/>
                      <a:pt x="23504" y="9690"/>
                      <a:pt x="22494" y="9690"/>
                    </a:cubicBezTo>
                    <a:cubicBezTo>
                      <a:pt x="21763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49" y="3778"/>
                    </a:cubicBezTo>
                    <a:cubicBezTo>
                      <a:pt x="17106" y="3745"/>
                      <a:pt x="16961" y="3729"/>
                      <a:pt x="16814" y="3729"/>
                    </a:cubicBezTo>
                    <a:cubicBezTo>
                      <a:pt x="13947" y="3729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15"/>
              <p:cNvSpPr/>
              <p:nvPr/>
            </p:nvSpPr>
            <p:spPr>
              <a:xfrm>
                <a:off x="4743704" y="4228720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8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15"/>
              <p:cNvSpPr/>
              <p:nvPr/>
            </p:nvSpPr>
            <p:spPr>
              <a:xfrm>
                <a:off x="3762897" y="3719989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15"/>
              <p:cNvSpPr/>
              <p:nvPr/>
            </p:nvSpPr>
            <p:spPr>
              <a:xfrm>
                <a:off x="64329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6"/>
                    </a:cubicBezTo>
                    <a:cubicBezTo>
                      <a:pt x="27386" y="19961"/>
                      <a:pt x="27835" y="19909"/>
                      <a:pt x="28267" y="19909"/>
                    </a:cubicBezTo>
                    <a:cubicBezTo>
                      <a:pt x="28700" y="19909"/>
                      <a:pt x="29117" y="19961"/>
                      <a:pt x="29514" y="20066"/>
                    </a:cubicBezTo>
                    <a:lnTo>
                      <a:pt x="25613" y="13683"/>
                    </a:lnTo>
                    <a:cubicBezTo>
                      <a:pt x="24404" y="13183"/>
                      <a:pt x="23882" y="11952"/>
                      <a:pt x="23694" y="10555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70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15"/>
              <p:cNvSpPr/>
              <p:nvPr/>
            </p:nvSpPr>
            <p:spPr>
              <a:xfrm>
                <a:off x="2105197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15"/>
              <p:cNvSpPr/>
              <p:nvPr/>
            </p:nvSpPr>
            <p:spPr>
              <a:xfrm>
                <a:off x="1799405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15"/>
              <p:cNvSpPr/>
              <p:nvPr/>
            </p:nvSpPr>
            <p:spPr>
              <a:xfrm>
                <a:off x="908087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6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03"/>
                      <a:pt x="16102" y="12650"/>
                      <a:pt x="16102" y="8208"/>
                    </a:cubicBezTo>
                    <a:cubicBezTo>
                      <a:pt x="16102" y="4662"/>
                      <a:pt x="13871" y="928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15"/>
              <p:cNvSpPr/>
              <p:nvPr/>
            </p:nvSpPr>
            <p:spPr>
              <a:xfrm>
                <a:off x="258238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15"/>
              <p:cNvSpPr/>
              <p:nvPr/>
            </p:nvSpPr>
            <p:spPr>
              <a:xfrm>
                <a:off x="801790" y="3621739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85"/>
                    </a:cubicBezTo>
                    <a:cubicBezTo>
                      <a:pt x="5926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78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0" y="13877"/>
                      <a:pt x="23677" y="12017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15"/>
              <p:cNvSpPr/>
              <p:nvPr/>
            </p:nvSpPr>
            <p:spPr>
              <a:xfrm>
                <a:off x="845596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1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3"/>
                      <a:pt x="2221" y="10683"/>
                    </a:cubicBezTo>
                    <a:cubicBezTo>
                      <a:pt x="2786" y="10683"/>
                      <a:pt x="3501" y="10449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2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2" y="11434"/>
                      <a:pt x="23491" y="9690"/>
                      <a:pt x="22487" y="9690"/>
                    </a:cubicBezTo>
                    <a:cubicBezTo>
                      <a:pt x="21760" y="9690"/>
                      <a:pt x="20773" y="10605"/>
                      <a:pt x="19232" y="13102"/>
                    </a:cubicBezTo>
                    <a:cubicBezTo>
                      <a:pt x="19232" y="13102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15"/>
              <p:cNvSpPr/>
              <p:nvPr/>
            </p:nvSpPr>
            <p:spPr>
              <a:xfrm>
                <a:off x="200265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15"/>
              <p:cNvSpPr/>
              <p:nvPr/>
            </p:nvSpPr>
            <p:spPr>
              <a:xfrm>
                <a:off x="2343895" y="4030922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15"/>
              <p:cNvSpPr/>
              <p:nvPr/>
            </p:nvSpPr>
            <p:spPr>
              <a:xfrm>
                <a:off x="3450578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15"/>
              <p:cNvSpPr/>
              <p:nvPr/>
            </p:nvSpPr>
            <p:spPr>
              <a:xfrm>
                <a:off x="1246510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15"/>
              <p:cNvSpPr/>
              <p:nvPr/>
            </p:nvSpPr>
            <p:spPr>
              <a:xfrm>
                <a:off x="266642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15"/>
              <p:cNvSpPr/>
              <p:nvPr/>
            </p:nvSpPr>
            <p:spPr>
              <a:xfrm>
                <a:off x="2182573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40"/>
                      <a:pt x="397" y="6071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6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403"/>
                      <a:pt x="13120" y="3734"/>
                    </a:cubicBezTo>
                    <a:cubicBezTo>
                      <a:pt x="12350" y="2902"/>
                      <a:pt x="11228" y="2387"/>
                      <a:pt x="9959" y="2387"/>
                    </a:cubicBezTo>
                    <a:cubicBezTo>
                      <a:pt x="8685" y="2387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15"/>
              <p:cNvSpPr/>
              <p:nvPr/>
            </p:nvSpPr>
            <p:spPr>
              <a:xfrm>
                <a:off x="2310326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0"/>
                      <a:pt x="6474" y="15830"/>
                    </a:cubicBezTo>
                    <a:cubicBezTo>
                      <a:pt x="7093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7"/>
                      <a:pt x="9344" y="12848"/>
                    </a:cubicBezTo>
                    <a:cubicBezTo>
                      <a:pt x="8113" y="14003"/>
                      <a:pt x="7272" y="14431"/>
                      <a:pt x="6680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15"/>
              <p:cNvSpPr/>
              <p:nvPr/>
            </p:nvSpPr>
            <p:spPr>
              <a:xfrm>
                <a:off x="2367005" y="4982183"/>
                <a:ext cx="801113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3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492"/>
                      <a:pt x="2674" y="10079"/>
                      <a:pt x="3717" y="13521"/>
                    </a:cubicBezTo>
                    <a:cubicBezTo>
                      <a:pt x="4038" y="14552"/>
                      <a:pt x="4219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77" y="11038"/>
                      <a:pt x="13479" y="9954"/>
                      <a:pt x="15523" y="8077"/>
                    </a:cubicBezTo>
                    <a:lnTo>
                      <a:pt x="15523" y="8056"/>
                    </a:lnTo>
                    <a:cubicBezTo>
                      <a:pt x="16169" y="7451"/>
                      <a:pt x="17921" y="5469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15"/>
              <p:cNvSpPr/>
              <p:nvPr/>
            </p:nvSpPr>
            <p:spPr>
              <a:xfrm>
                <a:off x="-45722" y="2988965"/>
                <a:ext cx="677876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15"/>
              <p:cNvSpPr/>
              <p:nvPr/>
            </p:nvSpPr>
            <p:spPr>
              <a:xfrm>
                <a:off x="63391" y="1076833"/>
                <a:ext cx="1320215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49" y="1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52" y="25030"/>
                    </a:lnTo>
                    <a:lnTo>
                      <a:pt x="5152" y="25030"/>
                    </a:lnTo>
                    <a:lnTo>
                      <a:pt x="4672" y="24070"/>
                    </a:lnTo>
                    <a:cubicBezTo>
                      <a:pt x="4359" y="23444"/>
                      <a:pt x="4589" y="22610"/>
                      <a:pt x="5215" y="22110"/>
                    </a:cubicBezTo>
                    <a:lnTo>
                      <a:pt x="14413" y="14747"/>
                    </a:lnTo>
                    <a:cubicBezTo>
                      <a:pt x="14729" y="14495"/>
                      <a:pt x="15086" y="14376"/>
                      <a:pt x="15421" y="14376"/>
                    </a:cubicBezTo>
                    <a:cubicBezTo>
                      <a:pt x="15947" y="14376"/>
                      <a:pt x="16416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8000" y="21254"/>
                      <a:pt x="17375" y="21692"/>
                    </a:cubicBezTo>
                    <a:lnTo>
                      <a:pt x="8719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6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407" y="19940"/>
                      <a:pt x="27856" y="19888"/>
                      <a:pt x="28288" y="19888"/>
                    </a:cubicBezTo>
                    <a:cubicBezTo>
                      <a:pt x="28721" y="19888"/>
                      <a:pt x="29138" y="19940"/>
                      <a:pt x="29535" y="20045"/>
                    </a:cubicBezTo>
                    <a:lnTo>
                      <a:pt x="25634" y="13662"/>
                    </a:lnTo>
                    <a:cubicBezTo>
                      <a:pt x="24425" y="13162"/>
                      <a:pt x="23903" y="11952"/>
                      <a:pt x="23715" y="10534"/>
                    </a:cubicBezTo>
                    <a:lnTo>
                      <a:pt x="21692" y="7238"/>
                    </a:lnTo>
                    <a:cubicBezTo>
                      <a:pt x="21358" y="7947"/>
                      <a:pt x="21046" y="8782"/>
                      <a:pt x="20754" y="9678"/>
                    </a:cubicBezTo>
                    <a:cubicBezTo>
                      <a:pt x="20416" y="10738"/>
                      <a:pt x="19708" y="10972"/>
                      <a:pt x="19148" y="10972"/>
                    </a:cubicBezTo>
                    <a:cubicBezTo>
                      <a:pt x="18705" y="10972"/>
                      <a:pt x="18355" y="10826"/>
                      <a:pt x="18355" y="10826"/>
                    </a:cubicBezTo>
                    <a:cubicBezTo>
                      <a:pt x="18355" y="10826"/>
                      <a:pt x="16519" y="10262"/>
                      <a:pt x="17354" y="7530"/>
                    </a:cubicBezTo>
                    <a:cubicBezTo>
                      <a:pt x="17458" y="7196"/>
                      <a:pt x="17583" y="6821"/>
                      <a:pt x="17750" y="6404"/>
                    </a:cubicBezTo>
                    <a:cubicBezTo>
                      <a:pt x="17771" y="6153"/>
                      <a:pt x="17833" y="5861"/>
                      <a:pt x="17938" y="5549"/>
                    </a:cubicBezTo>
                    <a:cubicBezTo>
                      <a:pt x="18167" y="4819"/>
                      <a:pt x="18522" y="3859"/>
                      <a:pt x="19022" y="2879"/>
                    </a:cubicBezTo>
                    <a:lnTo>
                      <a:pt x="172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15"/>
              <p:cNvSpPr/>
              <p:nvPr/>
            </p:nvSpPr>
            <p:spPr>
              <a:xfrm>
                <a:off x="1799405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15"/>
              <p:cNvSpPr/>
              <p:nvPr/>
            </p:nvSpPr>
            <p:spPr>
              <a:xfrm>
                <a:off x="2105197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63" y="2649"/>
                    </a:lnTo>
                    <a:cubicBezTo>
                      <a:pt x="6814" y="2656"/>
                      <a:pt x="6766" y="2660"/>
                      <a:pt x="6718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15"/>
              <p:cNvSpPr/>
              <p:nvPr/>
            </p:nvSpPr>
            <p:spPr>
              <a:xfrm>
                <a:off x="3450578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15"/>
              <p:cNvSpPr/>
              <p:nvPr/>
            </p:nvSpPr>
            <p:spPr>
              <a:xfrm>
                <a:off x="1246510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15"/>
              <p:cNvSpPr/>
              <p:nvPr/>
            </p:nvSpPr>
            <p:spPr>
              <a:xfrm>
                <a:off x="266642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15"/>
              <p:cNvSpPr/>
              <p:nvPr/>
            </p:nvSpPr>
            <p:spPr>
              <a:xfrm>
                <a:off x="2310326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8"/>
                      <a:pt x="9344" y="12848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15"/>
              <p:cNvSpPr/>
              <p:nvPr/>
            </p:nvSpPr>
            <p:spPr>
              <a:xfrm>
                <a:off x="2367005" y="2546927"/>
                <a:ext cx="801113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7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512"/>
                      <a:pt x="2674" y="10079"/>
                      <a:pt x="3717" y="13521"/>
                    </a:cubicBezTo>
                    <a:cubicBezTo>
                      <a:pt x="4037" y="14565"/>
                      <a:pt x="4218" y="16297"/>
                      <a:pt x="5408" y="16297"/>
                    </a:cubicBezTo>
                    <a:cubicBezTo>
                      <a:pt x="6000" y="16297"/>
                      <a:pt x="6842" y="15867"/>
                      <a:pt x="8076" y="14709"/>
                    </a:cubicBezTo>
                    <a:cubicBezTo>
                      <a:pt x="11977" y="11039"/>
                      <a:pt x="13479" y="9954"/>
                      <a:pt x="15523" y="8077"/>
                    </a:cubicBezTo>
                    <a:cubicBezTo>
                      <a:pt x="16169" y="7451"/>
                      <a:pt x="17921" y="5470"/>
                      <a:pt x="15314" y="4656"/>
                    </a:cubicBezTo>
                    <a:cubicBezTo>
                      <a:pt x="14959" y="4552"/>
                      <a:pt x="14396" y="4364"/>
                      <a:pt x="13687" y="4114"/>
                    </a:cubicBezTo>
                    <a:cubicBezTo>
                      <a:pt x="11038" y="3134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15"/>
              <p:cNvSpPr/>
              <p:nvPr/>
            </p:nvSpPr>
            <p:spPr>
              <a:xfrm>
                <a:off x="3929762" y="7164035"/>
                <a:ext cx="695577" cy="50068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11201" extrusionOk="0">
                    <a:moveTo>
                      <a:pt x="8970" y="0"/>
                    </a:moveTo>
                    <a:cubicBezTo>
                      <a:pt x="8740" y="438"/>
                      <a:pt x="4318" y="5924"/>
                      <a:pt x="1" y="11201"/>
                    </a:cubicBezTo>
                    <a:lnTo>
                      <a:pt x="15561" y="11201"/>
                    </a:lnTo>
                    <a:cubicBezTo>
                      <a:pt x="15519" y="10992"/>
                      <a:pt x="15477" y="10784"/>
                      <a:pt x="15456" y="10554"/>
                    </a:cubicBezTo>
                    <a:lnTo>
                      <a:pt x="13412" y="7238"/>
                    </a:lnTo>
                    <a:cubicBezTo>
                      <a:pt x="13100" y="7968"/>
                      <a:pt x="12766" y="8802"/>
                      <a:pt x="12495" y="9699"/>
                    </a:cubicBezTo>
                    <a:cubicBezTo>
                      <a:pt x="12157" y="10759"/>
                      <a:pt x="11442" y="10993"/>
                      <a:pt x="10877" y="10993"/>
                    </a:cubicBezTo>
                    <a:cubicBezTo>
                      <a:pt x="10429" y="10993"/>
                      <a:pt x="10075" y="10846"/>
                      <a:pt x="10075" y="10846"/>
                    </a:cubicBezTo>
                    <a:cubicBezTo>
                      <a:pt x="10075" y="10846"/>
                      <a:pt x="8240" y="10283"/>
                      <a:pt x="9074" y="7551"/>
                    </a:cubicBezTo>
                    <a:cubicBezTo>
                      <a:pt x="9178" y="7217"/>
                      <a:pt x="9324" y="6842"/>
                      <a:pt x="9470" y="6425"/>
                    </a:cubicBezTo>
                    <a:cubicBezTo>
                      <a:pt x="9512" y="6174"/>
                      <a:pt x="9554" y="5882"/>
                      <a:pt x="9658" y="5569"/>
                    </a:cubicBezTo>
                    <a:cubicBezTo>
                      <a:pt x="9887" y="4819"/>
                      <a:pt x="10263" y="3880"/>
                      <a:pt x="10743" y="2900"/>
                    </a:cubicBezTo>
                    <a:lnTo>
                      <a:pt x="89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15"/>
              <p:cNvSpPr/>
              <p:nvPr/>
            </p:nvSpPr>
            <p:spPr>
              <a:xfrm>
                <a:off x="4870518" y="7445064"/>
                <a:ext cx="178129" cy="219656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4914" extrusionOk="0">
                    <a:moveTo>
                      <a:pt x="3475" y="0"/>
                    </a:moveTo>
                    <a:cubicBezTo>
                      <a:pt x="2977" y="0"/>
                      <a:pt x="1976" y="3402"/>
                      <a:pt x="0" y="4914"/>
                    </a:cubicBezTo>
                    <a:lnTo>
                      <a:pt x="1898" y="4914"/>
                    </a:lnTo>
                    <a:cubicBezTo>
                      <a:pt x="2125" y="4600"/>
                      <a:pt x="2308" y="4388"/>
                      <a:pt x="2460" y="4388"/>
                    </a:cubicBezTo>
                    <a:cubicBezTo>
                      <a:pt x="2489" y="4388"/>
                      <a:pt x="2518" y="4396"/>
                      <a:pt x="2545" y="4413"/>
                    </a:cubicBezTo>
                    <a:cubicBezTo>
                      <a:pt x="2691" y="4476"/>
                      <a:pt x="2754" y="4664"/>
                      <a:pt x="2754" y="4914"/>
                    </a:cubicBezTo>
                    <a:lnTo>
                      <a:pt x="3525" y="4914"/>
                    </a:lnTo>
                    <a:cubicBezTo>
                      <a:pt x="3504" y="2703"/>
                      <a:pt x="3984" y="263"/>
                      <a:pt x="3525" y="12"/>
                    </a:cubicBezTo>
                    <a:cubicBezTo>
                      <a:pt x="3509" y="4"/>
                      <a:pt x="3493" y="0"/>
                      <a:pt x="3475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15"/>
              <p:cNvSpPr/>
              <p:nvPr/>
            </p:nvSpPr>
            <p:spPr>
              <a:xfrm>
                <a:off x="4298045" y="7274623"/>
                <a:ext cx="399082" cy="390097"/>
              </a:xfrm>
              <a:custGeom>
                <a:avLst/>
                <a:gdLst/>
                <a:ahLst/>
                <a:cxnLst/>
                <a:rect l="l" t="t" r="r" b="b"/>
                <a:pathLst>
                  <a:path w="8928" h="8727" extrusionOk="0">
                    <a:moveTo>
                      <a:pt x="7794" y="0"/>
                    </a:moveTo>
                    <a:cubicBezTo>
                      <a:pt x="7103" y="0"/>
                      <a:pt x="5787" y="2262"/>
                      <a:pt x="4840" y="5244"/>
                    </a:cubicBezTo>
                    <a:cubicBezTo>
                      <a:pt x="4502" y="6303"/>
                      <a:pt x="3787" y="6537"/>
                      <a:pt x="3222" y="6537"/>
                    </a:cubicBezTo>
                    <a:cubicBezTo>
                      <a:pt x="2774" y="6537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63" y="5411"/>
                      <a:pt x="7217" y="8080"/>
                    </a:cubicBezTo>
                    <a:cubicBezTo>
                      <a:pt x="7238" y="8310"/>
                      <a:pt x="7280" y="8518"/>
                      <a:pt x="7322" y="8727"/>
                    </a:cubicBezTo>
                    <a:lnTo>
                      <a:pt x="8928" y="8727"/>
                    </a:lnTo>
                    <a:cubicBezTo>
                      <a:pt x="6550" y="6558"/>
                      <a:pt x="8469" y="134"/>
                      <a:pt x="7864" y="9"/>
                    </a:cubicBezTo>
                    <a:cubicBezTo>
                      <a:pt x="7841" y="3"/>
                      <a:pt x="7818" y="0"/>
                      <a:pt x="77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15"/>
              <p:cNvSpPr/>
              <p:nvPr/>
            </p:nvSpPr>
            <p:spPr>
              <a:xfrm>
                <a:off x="4341896" y="7089341"/>
                <a:ext cx="889485" cy="575378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87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0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2"/>
                      <a:pt x="2241" y="10682"/>
                    </a:cubicBezTo>
                    <a:cubicBezTo>
                      <a:pt x="2806" y="10682"/>
                      <a:pt x="3521" y="10448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488" y="4279"/>
                      <a:pt x="5569" y="10703"/>
                      <a:pt x="7947" y="12872"/>
                    </a:cubicBezTo>
                    <a:lnTo>
                      <a:pt x="11826" y="12872"/>
                    </a:lnTo>
                    <a:cubicBezTo>
                      <a:pt x="13802" y="11360"/>
                      <a:pt x="14803" y="7958"/>
                      <a:pt x="15301" y="7958"/>
                    </a:cubicBezTo>
                    <a:cubicBezTo>
                      <a:pt x="15319" y="7958"/>
                      <a:pt x="15335" y="7962"/>
                      <a:pt x="15351" y="7970"/>
                    </a:cubicBezTo>
                    <a:cubicBezTo>
                      <a:pt x="15810" y="8221"/>
                      <a:pt x="15330" y="10682"/>
                      <a:pt x="15351" y="12872"/>
                    </a:cubicBezTo>
                    <a:lnTo>
                      <a:pt x="19252" y="12872"/>
                    </a:lnTo>
                    <a:cubicBezTo>
                      <a:pt x="19377" y="11558"/>
                      <a:pt x="19898" y="4425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79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15"/>
              <p:cNvSpPr/>
              <p:nvPr/>
            </p:nvSpPr>
            <p:spPr>
              <a:xfrm>
                <a:off x="1799405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3" y="8906"/>
                    </a:lnTo>
                    <a:cubicBezTo>
                      <a:pt x="7441" y="9014"/>
                      <a:pt x="7251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0" y="6654"/>
                    </a:lnTo>
                    <a:lnTo>
                      <a:pt x="0" y="15539"/>
                    </a:lnTo>
                    <a:lnTo>
                      <a:pt x="3129" y="16561"/>
                    </a:lnTo>
                    <a:lnTo>
                      <a:pt x="12452" y="16561"/>
                    </a:lnTo>
                    <a:cubicBezTo>
                      <a:pt x="12306" y="16144"/>
                      <a:pt x="12160" y="15706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15"/>
              <p:cNvSpPr/>
              <p:nvPr/>
            </p:nvSpPr>
            <p:spPr>
              <a:xfrm>
                <a:off x="200265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6"/>
                    </a:lnTo>
                    <a:cubicBezTo>
                      <a:pt x="104" y="8948"/>
                      <a:pt x="0" y="9512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4" y="12945"/>
                      <a:pt x="2894" y="12894"/>
                      <a:pt x="3066" y="12786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085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15"/>
              <p:cNvSpPr/>
              <p:nvPr/>
            </p:nvSpPr>
            <p:spPr>
              <a:xfrm>
                <a:off x="266642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8" y="1"/>
                    </a:moveTo>
                    <a:lnTo>
                      <a:pt x="0" y="6049"/>
                    </a:lnTo>
                    <a:lnTo>
                      <a:pt x="2399" y="6529"/>
                    </a:lnTo>
                    <a:lnTo>
                      <a:pt x="7133" y="6529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15"/>
              <p:cNvSpPr/>
              <p:nvPr/>
            </p:nvSpPr>
            <p:spPr>
              <a:xfrm>
                <a:off x="2310326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730" y="2816"/>
                      <a:pt x="876" y="3254"/>
                      <a:pt x="1022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15"/>
              <p:cNvSpPr/>
              <p:nvPr/>
            </p:nvSpPr>
            <p:spPr>
              <a:xfrm>
                <a:off x="2367005" y="7417439"/>
                <a:ext cx="741439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7" h="5532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693" y="3446"/>
                      <a:pt x="1006" y="4510"/>
                      <a:pt x="1319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15"/>
              <p:cNvSpPr/>
              <p:nvPr/>
            </p:nvSpPr>
            <p:spPr>
              <a:xfrm>
                <a:off x="258238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8" y="13788"/>
                      <a:pt x="3116" y="13788"/>
                    </a:cubicBezTo>
                    <a:cubicBezTo>
                      <a:pt x="3411" y="13788"/>
                      <a:pt x="3722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83" name="Google Shape;1683;p15"/>
            <p:cNvSpPr/>
            <p:nvPr/>
          </p:nvSpPr>
          <p:spPr>
            <a:xfrm rot="2064872">
              <a:off x="10650618" y="58575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5"/>
            <p:cNvSpPr/>
            <p:nvPr/>
          </p:nvSpPr>
          <p:spPr>
            <a:xfrm rot="2064872">
              <a:off x="10650618" y="3039629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5"/>
            <p:cNvSpPr/>
            <p:nvPr/>
          </p:nvSpPr>
          <p:spPr>
            <a:xfrm rot="2064872">
              <a:off x="10650618" y="549350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6" name="Google Shape;1686;p15"/>
          <p:cNvSpPr/>
          <p:nvPr/>
        </p:nvSpPr>
        <p:spPr>
          <a:xfrm rot="-87680">
            <a:off x="376652" y="460018"/>
            <a:ext cx="9905021" cy="992128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7" name="Google Shape;1687;p15"/>
          <p:cNvSpPr txBox="1">
            <a:spLocks noGrp="1"/>
          </p:cNvSpPr>
          <p:nvPr>
            <p:ph type="title"/>
          </p:nvPr>
        </p:nvSpPr>
        <p:spPr>
          <a:xfrm>
            <a:off x="2267050" y="647400"/>
            <a:ext cx="6086700" cy="6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688" name="Google Shape;1688;p15"/>
          <p:cNvSpPr/>
          <p:nvPr/>
        </p:nvSpPr>
        <p:spPr>
          <a:xfrm rot="86212">
            <a:off x="7428274" y="1778180"/>
            <a:ext cx="2883307" cy="540569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9" name="Google Shape;1689;p15"/>
          <p:cNvSpPr/>
          <p:nvPr/>
        </p:nvSpPr>
        <p:spPr>
          <a:xfrm rot="-151750">
            <a:off x="3878224" y="1695910"/>
            <a:ext cx="2902928" cy="5489851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0" name="Google Shape;1690;p15"/>
          <p:cNvSpPr/>
          <p:nvPr/>
        </p:nvSpPr>
        <p:spPr>
          <a:xfrm rot="86334">
            <a:off x="352842" y="1695663"/>
            <a:ext cx="2903115" cy="549032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/>
          <p:nvPr/>
        </p:nvSpPr>
        <p:spPr>
          <a:xfrm flipH="1">
            <a:off x="2724927" y="6681553"/>
            <a:ext cx="8057095" cy="9788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226" name="Google Shape;226;p22"/>
          <p:cNvSpPr/>
          <p:nvPr/>
        </p:nvSpPr>
        <p:spPr>
          <a:xfrm flipH="1">
            <a:off x="-48788" y="6728330"/>
            <a:ext cx="2773627" cy="93211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cxnSp>
        <p:nvCxnSpPr>
          <p:cNvPr id="227" name="Google Shape;227;p22"/>
          <p:cNvCxnSpPr/>
          <p:nvPr/>
        </p:nvCxnSpPr>
        <p:spPr>
          <a:xfrm>
            <a:off x="2697713" y="6674075"/>
            <a:ext cx="0" cy="986351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" name="Google Shape;228;p22"/>
          <p:cNvCxnSpPr/>
          <p:nvPr/>
        </p:nvCxnSpPr>
        <p:spPr>
          <a:xfrm>
            <a:off x="-46596" y="6681553"/>
            <a:ext cx="10828618" cy="0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9" name="Google Shape;229;p22"/>
          <p:cNvSpPr/>
          <p:nvPr/>
        </p:nvSpPr>
        <p:spPr>
          <a:xfrm rot="10800000" flipH="1">
            <a:off x="-137886" y="38"/>
            <a:ext cx="8057095" cy="97885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230" name="Google Shape;230;p22"/>
          <p:cNvSpPr/>
          <p:nvPr/>
        </p:nvSpPr>
        <p:spPr>
          <a:xfrm rot="10800000" flipH="1">
            <a:off x="7919297" y="0"/>
            <a:ext cx="2773627" cy="93211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cxnSp>
        <p:nvCxnSpPr>
          <p:cNvPr id="231" name="Google Shape;231;p22"/>
          <p:cNvCxnSpPr/>
          <p:nvPr/>
        </p:nvCxnSpPr>
        <p:spPr>
          <a:xfrm rot="10800000">
            <a:off x="7946423" y="21"/>
            <a:ext cx="0" cy="986351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2" name="Google Shape;232;p22"/>
          <p:cNvCxnSpPr/>
          <p:nvPr/>
        </p:nvCxnSpPr>
        <p:spPr>
          <a:xfrm rot="10800000">
            <a:off x="-137886" y="978894"/>
            <a:ext cx="10828618" cy="0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3" name="Google Shape;233;p22"/>
          <p:cNvSpPr/>
          <p:nvPr/>
        </p:nvSpPr>
        <p:spPr>
          <a:xfrm>
            <a:off x="9934476" y="-604399"/>
            <a:ext cx="265541" cy="529199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234" name="Google Shape;234;p22"/>
          <p:cNvSpPr txBox="1">
            <a:spLocks noGrp="1"/>
          </p:cNvSpPr>
          <p:nvPr>
            <p:ph type="title" hasCustomPrompt="1"/>
          </p:nvPr>
        </p:nvSpPr>
        <p:spPr>
          <a:xfrm>
            <a:off x="1200198" y="1289745"/>
            <a:ext cx="2763806" cy="28858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84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9pPr>
          </a:lstStyle>
          <a:p>
            <a:r>
              <a:t>xx%</a:t>
            </a:r>
          </a:p>
        </p:txBody>
      </p:sp>
      <p:sp>
        <p:nvSpPr>
          <p:cNvPr id="235" name="Google Shape;235;p22"/>
          <p:cNvSpPr txBox="1">
            <a:spLocks noGrp="1"/>
          </p:cNvSpPr>
          <p:nvPr>
            <p:ph type="body" idx="1"/>
          </p:nvPr>
        </p:nvSpPr>
        <p:spPr>
          <a:xfrm>
            <a:off x="1200198" y="4003019"/>
            <a:ext cx="2763806" cy="12826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34604" lvl="0" indent="-37125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1069208" lvl="1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603812" lvl="2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138416" lvl="3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673020" lvl="4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207624" lvl="5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742228" lvl="6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276832" lvl="7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811436" lvl="8" indent="-371253" algn="ctr" rtl="0">
              <a:spcBef>
                <a:spcPts val="1871"/>
              </a:spcBef>
              <a:spcAft>
                <a:spcPts val="1871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6" name="Google Shape;236;p22"/>
          <p:cNvSpPr txBox="1">
            <a:spLocks noGrp="1"/>
          </p:cNvSpPr>
          <p:nvPr>
            <p:ph type="title" idx="2" hasCustomPrompt="1"/>
          </p:nvPr>
        </p:nvSpPr>
        <p:spPr>
          <a:xfrm>
            <a:off x="3964004" y="1289745"/>
            <a:ext cx="2763806" cy="28858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84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9pPr>
          </a:lstStyle>
          <a:p>
            <a:r>
              <a:t>xx%</a:t>
            </a:r>
          </a:p>
        </p:txBody>
      </p:sp>
      <p:sp>
        <p:nvSpPr>
          <p:cNvPr id="237" name="Google Shape;237;p22"/>
          <p:cNvSpPr txBox="1">
            <a:spLocks noGrp="1"/>
          </p:cNvSpPr>
          <p:nvPr>
            <p:ph type="body" idx="3"/>
          </p:nvPr>
        </p:nvSpPr>
        <p:spPr>
          <a:xfrm>
            <a:off x="3964004" y="4003019"/>
            <a:ext cx="2763806" cy="12826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34604" lvl="0" indent="-37125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1069208" lvl="1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603812" lvl="2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138416" lvl="3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673020" lvl="4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207624" lvl="5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742228" lvl="6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276832" lvl="7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811436" lvl="8" indent="-371253" algn="ctr" rtl="0">
              <a:spcBef>
                <a:spcPts val="1871"/>
              </a:spcBef>
              <a:spcAft>
                <a:spcPts val="1871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8" name="Google Shape;238;p22"/>
          <p:cNvSpPr txBox="1">
            <a:spLocks noGrp="1"/>
          </p:cNvSpPr>
          <p:nvPr>
            <p:ph type="title" idx="4" hasCustomPrompt="1"/>
          </p:nvPr>
        </p:nvSpPr>
        <p:spPr>
          <a:xfrm>
            <a:off x="6727809" y="1289745"/>
            <a:ext cx="2763806" cy="28858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84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Font typeface="Delius Swash Caps"/>
              <a:buNone/>
              <a:defRPr sz="5847">
                <a:latin typeface="Delius Swash Caps"/>
                <a:ea typeface="Delius Swash Caps"/>
                <a:cs typeface="Delius Swash Caps"/>
                <a:sym typeface="Delius Swash Caps"/>
              </a:defRPr>
            </a:lvl9pPr>
          </a:lstStyle>
          <a:p>
            <a:r>
              <a:t>xx%</a:t>
            </a:r>
          </a:p>
        </p:txBody>
      </p:sp>
      <p:sp>
        <p:nvSpPr>
          <p:cNvPr id="239" name="Google Shape;239;p22"/>
          <p:cNvSpPr txBox="1">
            <a:spLocks noGrp="1"/>
          </p:cNvSpPr>
          <p:nvPr>
            <p:ph type="body" idx="5"/>
          </p:nvPr>
        </p:nvSpPr>
        <p:spPr>
          <a:xfrm>
            <a:off x="6727809" y="4003019"/>
            <a:ext cx="2763806" cy="12826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34604" lvl="0" indent="-37125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1069208" lvl="1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603812" lvl="2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138416" lvl="3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673020" lvl="4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207624" lvl="5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742228" lvl="6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276832" lvl="7" indent="-371253" algn="ctr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811436" lvl="8" indent="-371253" algn="ctr" rtl="0">
              <a:spcBef>
                <a:spcPts val="1871"/>
              </a:spcBef>
              <a:spcAft>
                <a:spcPts val="1871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5371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/>
          <p:nvPr/>
        </p:nvSpPr>
        <p:spPr>
          <a:xfrm>
            <a:off x="-68402" y="6070815"/>
            <a:ext cx="8057095" cy="15053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67" name="Google Shape;67;p7"/>
          <p:cNvSpPr/>
          <p:nvPr/>
        </p:nvSpPr>
        <p:spPr>
          <a:xfrm>
            <a:off x="8029792" y="-22120"/>
            <a:ext cx="2752230" cy="601908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68" name="Google Shape;68;p7"/>
          <p:cNvSpPr/>
          <p:nvPr/>
        </p:nvSpPr>
        <p:spPr>
          <a:xfrm>
            <a:off x="8460662" y="179880"/>
            <a:ext cx="2023657" cy="2543702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1"/>
          </p:nvPr>
        </p:nvSpPr>
        <p:spPr>
          <a:xfrm>
            <a:off x="820360" y="1886685"/>
            <a:ext cx="5053355" cy="44723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34604" lvl="0" indent="-37125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1069208" lvl="1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603812" lvl="2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138416" lvl="3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673020" lvl="4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207624" lvl="5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742228" lvl="6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276832" lvl="7" indent="-371253" rtl="0">
              <a:spcBef>
                <a:spcPts val="1871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811436" lvl="8" indent="-371253" rtl="0">
              <a:spcBef>
                <a:spcPts val="1871"/>
              </a:spcBef>
              <a:spcAft>
                <a:spcPts val="1871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title"/>
          </p:nvPr>
        </p:nvSpPr>
        <p:spPr>
          <a:xfrm>
            <a:off x="820361" y="922123"/>
            <a:ext cx="4486492" cy="7385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5613"/>
            </a:lvl9pPr>
          </a:lstStyle>
          <a:p>
            <a:endParaRPr/>
          </a:p>
        </p:txBody>
      </p:sp>
      <p:sp>
        <p:nvSpPr>
          <p:cNvPr id="71" name="Google Shape;71;p7"/>
          <p:cNvSpPr/>
          <p:nvPr/>
        </p:nvSpPr>
        <p:spPr>
          <a:xfrm>
            <a:off x="7988780" y="6142760"/>
            <a:ext cx="2773627" cy="143345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  <p:cxnSp>
        <p:nvCxnSpPr>
          <p:cNvPr id="72" name="Google Shape;72;p7"/>
          <p:cNvCxnSpPr/>
          <p:nvPr/>
        </p:nvCxnSpPr>
        <p:spPr>
          <a:xfrm>
            <a:off x="8015907" y="-22120"/>
            <a:ext cx="0" cy="7598476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" name="Google Shape;73;p7"/>
          <p:cNvCxnSpPr/>
          <p:nvPr/>
        </p:nvCxnSpPr>
        <p:spPr>
          <a:xfrm rot="10800000">
            <a:off x="-68403" y="6070815"/>
            <a:ext cx="10828618" cy="0"/>
          </a:xfrm>
          <a:prstGeom prst="straightConnector1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7"/>
          <p:cNvSpPr/>
          <p:nvPr/>
        </p:nvSpPr>
        <p:spPr>
          <a:xfrm>
            <a:off x="8460662" y="3125374"/>
            <a:ext cx="2023657" cy="2543702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7"/>
          </a:p>
        </p:txBody>
      </p:sp>
    </p:spTree>
    <p:extLst>
      <p:ext uri="{BB962C8B-B14F-4D97-AF65-F5344CB8AC3E}">
        <p14:creationId xmlns:p14="http://schemas.microsoft.com/office/powerpoint/2010/main" val="319964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CF2">
            <a:alpha val="743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65293" y="22204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65300" y="3260226"/>
            <a:ext cx="9963000" cy="23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●"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1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png"/><Relationship Id="rId5" Type="http://schemas.openxmlformats.org/officeDocument/2006/relationships/hyperlink" Target="https://www.youtube.com/watch?v=QZQyV9BB50E" TargetMode="Externa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>
            <a:alpha val="57250"/>
          </a:srgbClr>
        </a:solidFill>
        <a:effectLst/>
      </p:bgPr>
    </p:bg>
    <p:spTree>
      <p:nvGrpSpPr>
        <p:cNvPr id="1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p24"/>
          <p:cNvSpPr txBox="1">
            <a:spLocks noGrp="1"/>
          </p:cNvSpPr>
          <p:nvPr>
            <p:ph type="ctrTitle"/>
          </p:nvPr>
        </p:nvSpPr>
        <p:spPr>
          <a:xfrm>
            <a:off x="1001057" y="2481614"/>
            <a:ext cx="8689886" cy="2673000"/>
          </a:xfrm>
          <a:prstGeom prst="rect">
            <a:avLst/>
          </a:prstGeom>
        </p:spPr>
        <p:txBody>
          <a:bodyPr spcFirstLastPara="1" wrap="square" lIns="126000" tIns="90000" rIns="12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A</a:t>
            </a:r>
            <a:r>
              <a:rPr lang="en" sz="8000" dirty="0" smtClean="0"/>
              <a:t>ppreciation of arts</a:t>
            </a:r>
            <a:br>
              <a:rPr lang="en" sz="8000" dirty="0" smtClean="0"/>
            </a:br>
            <a:r>
              <a:rPr lang="zh-TW" altLang="en-US" sz="6600" dirty="0" smtClean="0">
                <a:latin typeface="方正粗圓" panose="02000000000000000000" pitchFamily="2" charset="-120"/>
                <a:ea typeface="方正粗圓" panose="02000000000000000000" pitchFamily="2" charset="-120"/>
              </a:rPr>
              <a:t>藝發課程</a:t>
            </a:r>
            <a:endParaRPr sz="4400" dirty="0"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2412" name="Google Shape;2412;p24"/>
          <p:cNvSpPr txBox="1">
            <a:spLocks noGrp="1"/>
          </p:cNvSpPr>
          <p:nvPr>
            <p:ph type="subTitle" idx="1"/>
          </p:nvPr>
        </p:nvSpPr>
        <p:spPr>
          <a:xfrm>
            <a:off x="3034950" y="6057624"/>
            <a:ext cx="4622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/>
              <a:t>2024-25</a:t>
            </a:r>
            <a:endParaRPr sz="2800" dirty="0"/>
          </a:p>
        </p:txBody>
      </p:sp>
      <p:sp>
        <p:nvSpPr>
          <p:cNvPr id="2" name="副標題 1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zh-TW" altLang="en-US" sz="3600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中</a:t>
            </a:r>
            <a:r>
              <a:rPr lang="zh-TW" altLang="en-US" sz="3600" dirty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四</a:t>
            </a:r>
            <a:r>
              <a:rPr lang="zh-TW" altLang="en-US" sz="3600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級</a:t>
            </a:r>
            <a:endParaRPr lang="zh-HK" altLang="en-US" sz="3600" dirty="0">
              <a:solidFill>
                <a:srgbClr val="0070C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7" name="Google Shape;2411;p24"/>
          <p:cNvSpPr txBox="1">
            <a:spLocks/>
          </p:cNvSpPr>
          <p:nvPr/>
        </p:nvSpPr>
        <p:spPr>
          <a:xfrm>
            <a:off x="913972" y="2481614"/>
            <a:ext cx="8689886" cy="26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0000" rIns="1260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100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r>
              <a:rPr lang="en-US" sz="80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Appreciation of arts</a:t>
            </a:r>
            <a:br>
              <a:rPr lang="en-US" sz="80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zh-HK" altLang="en-US" sz="6600" dirty="0" smtClean="0">
                <a:solidFill>
                  <a:schemeClr val="tx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藝發課程</a:t>
            </a:r>
            <a:endParaRPr lang="zh-HK" altLang="en-US" sz="4400" dirty="0">
              <a:solidFill>
                <a:schemeClr val="tx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藝發 </a:t>
            </a:r>
            <a:r>
              <a:rPr lang="en-US" altLang="zh-TW" sz="5400" dirty="0" smtClean="0">
                <a:solidFill>
                  <a:srgbClr val="0070C0"/>
                </a:solidFill>
              </a:rPr>
              <a:t>MUSICAL CHAIR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242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993997" y="1567632"/>
            <a:ext cx="8842200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AutoNum type="arabicPeriod"/>
            </a:pPr>
            <a:r>
              <a:rPr lang="zh-TW" altLang="en-US" sz="4000" dirty="0" smtClean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請介紹一下自己</a:t>
            </a:r>
            <a:endParaRPr lang="en-US" altLang="zh-TW" sz="4000" dirty="0">
              <a:solidFill>
                <a:schemeClr val="accent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342900" indent="-342900">
              <a:lnSpc>
                <a:spcPct val="150000"/>
              </a:lnSpc>
              <a:buClr>
                <a:schemeClr val="accent5"/>
              </a:buClr>
              <a:buSzPts val="1100"/>
              <a:buFont typeface="Arial"/>
              <a:buAutoNum type="arabicPeriod"/>
            </a:pPr>
            <a:r>
              <a:rPr lang="zh-TW" altLang="en-US" sz="4000" dirty="0">
                <a:solidFill>
                  <a:schemeClr val="accent1">
                    <a:lumMod val="75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初中有什麼課堂與藝術相關</a:t>
            </a:r>
            <a:r>
              <a:rPr lang="en-US" altLang="zh-TW" sz="4000" dirty="0">
                <a:solidFill>
                  <a:schemeClr val="accent1">
                    <a:lumMod val="75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?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AutoNum type="arabicPeriod"/>
            </a:pPr>
            <a:r>
              <a:rPr lang="zh-TW" altLang="en-US" sz="4000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現在</a:t>
            </a:r>
            <a:r>
              <a:rPr lang="zh-TW" altLang="en-US" sz="4000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是什麼課堂</a:t>
            </a:r>
            <a:r>
              <a:rPr lang="en-US" altLang="zh-TW" sz="4000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?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AutoNum type="arabicPeriod"/>
            </a:pPr>
            <a:r>
              <a:rPr lang="zh-TW" altLang="en-US" sz="4000" dirty="0" smtClean="0">
                <a:solidFill>
                  <a:srgbClr val="92D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猜</a:t>
            </a:r>
            <a:r>
              <a:rPr lang="zh-TW" altLang="en-US" sz="4000" dirty="0" smtClean="0">
                <a:solidFill>
                  <a:srgbClr val="92D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猜今年的藝發課程又會學些什麼</a:t>
            </a:r>
            <a:r>
              <a:rPr lang="en-US" altLang="zh-TW" sz="4000" dirty="0" smtClean="0">
                <a:solidFill>
                  <a:srgbClr val="92D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?</a:t>
            </a: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The Wiggles_ Hot Potato _ Kids Songs _ Food Songs _ Action Songs _ Songs and Nursery Rhymes for Kids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50550" y="79813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8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427;p26"/>
          <p:cNvSpPr txBox="1">
            <a:spLocks noGrp="1"/>
          </p:cNvSpPr>
          <p:nvPr>
            <p:ph type="title"/>
          </p:nvPr>
        </p:nvSpPr>
        <p:spPr>
          <a:xfrm>
            <a:off x="3559842" y="684835"/>
            <a:ext cx="4391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 </a:t>
            </a:r>
            <a:r>
              <a:rPr lang="en-US" altLang="zh-TW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</a:t>
            </a:r>
            <a:endParaRPr sz="5400" dirty="0"/>
          </a:p>
        </p:txBody>
      </p:sp>
      <p:sp>
        <p:nvSpPr>
          <p:cNvPr id="1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2981365" y="-242784"/>
            <a:ext cx="4841221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None/>
            </a:pPr>
            <a:r>
              <a:rPr lang="zh-TW" altLang="en-US" sz="5400" dirty="0" smtClean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不是人人都懂</a:t>
            </a:r>
            <a:endParaRPr lang="en-US" altLang="zh-TW" sz="5400" dirty="0">
              <a:solidFill>
                <a:schemeClr val="accent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pic>
        <p:nvPicPr>
          <p:cNvPr id="11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0" b="11556"/>
          <a:stretch/>
        </p:blipFill>
        <p:spPr bwMode="auto">
          <a:xfrm>
            <a:off x="5651257" y="3509891"/>
            <a:ext cx="4600570" cy="33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78" b="11556"/>
          <a:stretch/>
        </p:blipFill>
        <p:spPr bwMode="auto">
          <a:xfrm>
            <a:off x="474212" y="3444493"/>
            <a:ext cx="4315501" cy="346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00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427;p26"/>
          <p:cNvSpPr txBox="1">
            <a:spLocks noGrp="1"/>
          </p:cNvSpPr>
          <p:nvPr>
            <p:ph type="title"/>
          </p:nvPr>
        </p:nvSpPr>
        <p:spPr>
          <a:xfrm>
            <a:off x="3559842" y="684835"/>
            <a:ext cx="4391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 </a:t>
            </a:r>
            <a:r>
              <a:rPr lang="en-US" altLang="zh-TW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</a:t>
            </a:r>
            <a:endParaRPr sz="5400" dirty="0"/>
          </a:p>
        </p:txBody>
      </p:sp>
      <p:pic>
        <p:nvPicPr>
          <p:cNvPr id="11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0" b="11556"/>
          <a:stretch/>
        </p:blipFill>
        <p:spPr bwMode="auto">
          <a:xfrm>
            <a:off x="5651257" y="3509891"/>
            <a:ext cx="4600570" cy="33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78" b="11556"/>
          <a:stretch/>
        </p:blipFill>
        <p:spPr bwMode="auto">
          <a:xfrm>
            <a:off x="474212" y="3444493"/>
            <a:ext cx="4315501" cy="346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1272333" y="-193446"/>
            <a:ext cx="8233799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None/>
            </a:pPr>
            <a:r>
              <a:rPr lang="zh-TW" altLang="en-US" sz="5400" dirty="0" smtClean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純為「美」的表現</a:t>
            </a:r>
            <a:endParaRPr lang="en-US" altLang="zh-TW" sz="5400" dirty="0">
              <a:solidFill>
                <a:schemeClr val="accent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732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427;p26"/>
          <p:cNvSpPr txBox="1">
            <a:spLocks noGrp="1"/>
          </p:cNvSpPr>
          <p:nvPr>
            <p:ph type="title"/>
          </p:nvPr>
        </p:nvSpPr>
        <p:spPr>
          <a:xfrm>
            <a:off x="3559842" y="684835"/>
            <a:ext cx="4391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 </a:t>
            </a:r>
            <a:r>
              <a:rPr lang="en-US" altLang="zh-TW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</a:t>
            </a:r>
            <a:endParaRPr sz="5400" dirty="0"/>
          </a:p>
        </p:txBody>
      </p:sp>
      <p:pic>
        <p:nvPicPr>
          <p:cNvPr id="11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0" b="11556"/>
          <a:stretch/>
        </p:blipFill>
        <p:spPr bwMode="auto">
          <a:xfrm>
            <a:off x="5651257" y="3509891"/>
            <a:ext cx="4600570" cy="33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gree Disagree High Res Stock Image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78" b="11556"/>
          <a:stretch/>
        </p:blipFill>
        <p:spPr bwMode="auto">
          <a:xfrm>
            <a:off x="474212" y="3444493"/>
            <a:ext cx="4315501" cy="346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1900211" y="-14374"/>
            <a:ext cx="7009274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None/>
            </a:pPr>
            <a:r>
              <a:rPr lang="zh-TW" altLang="en-US" sz="5400" dirty="0" smtClean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創作須</a:t>
            </a:r>
            <a:r>
              <a:rPr lang="zh-TW" altLang="en-US" sz="5400" dirty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經</a:t>
            </a:r>
            <a:r>
              <a:rPr lang="zh-TW" altLang="en-US" sz="5400" dirty="0" smtClean="0">
                <a:solidFill>
                  <a:schemeClr val="accent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美術訓練</a:t>
            </a:r>
            <a:endParaRPr lang="en-US" altLang="zh-TW" sz="5400" dirty="0">
              <a:solidFill>
                <a:schemeClr val="accent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157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25"/>
          <p:cNvSpPr txBox="1">
            <a:spLocks noGrp="1"/>
          </p:cNvSpPr>
          <p:nvPr>
            <p:ph type="title"/>
          </p:nvPr>
        </p:nvSpPr>
        <p:spPr>
          <a:xfrm>
            <a:off x="2371747" y="684835"/>
            <a:ext cx="6086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藝術是 </a:t>
            </a:r>
            <a:r>
              <a:rPr lang="en-US" altLang="zh-TW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242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993997" y="1567632"/>
            <a:ext cx="8842200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r>
              <a:rPr lang="en-US" altLang="zh-TW" sz="1800" dirty="0">
                <a:solidFill>
                  <a:srgbClr val="92D050"/>
                </a:solidFill>
                <a:latin typeface="方正粗圓" panose="02000000000000000000" pitchFamily="2" charset="-120"/>
                <a:ea typeface="方正粗圓" panose="02000000000000000000" pitchFamily="2" charset="-120"/>
                <a:hlinkClick r:id="rId5"/>
              </a:rPr>
              <a:t>https://</a:t>
            </a:r>
            <a:r>
              <a:rPr lang="en-US" altLang="zh-TW" sz="1800" dirty="0" smtClean="0">
                <a:solidFill>
                  <a:srgbClr val="92D050"/>
                </a:solidFill>
                <a:latin typeface="方正粗圓" panose="02000000000000000000" pitchFamily="2" charset="-120"/>
                <a:ea typeface="方正粗圓" panose="02000000000000000000" pitchFamily="2" charset="-120"/>
                <a:hlinkClick r:id="rId5"/>
              </a:rPr>
              <a:t>www.youtube.com/watch?v=QZQyV9BB50E</a:t>
            </a: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342900" lvl="0" indent="-342900">
              <a:lnSpc>
                <a:spcPct val="150000"/>
              </a:lnSpc>
              <a:buClr>
                <a:schemeClr val="accent5"/>
              </a:buClr>
              <a:buSzPts val="1100"/>
              <a:buFont typeface="Arial"/>
              <a:buAutoNum type="arabicPeriod"/>
            </a:pPr>
            <a:endParaRPr lang="en-US" altLang="zh-TW" sz="4000" dirty="0" smtClean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What is Art_Chinese subtitl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486151"/>
            <a:ext cx="10691813" cy="607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3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5" name="Google Shape;2815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54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藝發課程</a:t>
            </a:r>
            <a:endParaRPr sz="5400" dirty="0"/>
          </a:p>
        </p:txBody>
      </p:sp>
      <p:sp>
        <p:nvSpPr>
          <p:cNvPr id="2816" name="Google Shape;2816;p32"/>
          <p:cNvSpPr/>
          <p:nvPr/>
        </p:nvSpPr>
        <p:spPr>
          <a:xfrm rot="-160694">
            <a:off x="4255084" y="1834415"/>
            <a:ext cx="1796457" cy="57513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594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3600" b="1" dirty="0" smtClean="0">
                <a:solidFill>
                  <a:schemeClr val="bg1"/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活動</a:t>
            </a:r>
            <a:endParaRPr lang="zh-TW" altLang="en-US" sz="3600" b="1" dirty="0">
              <a:solidFill>
                <a:schemeClr val="bg1"/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sp>
        <p:nvSpPr>
          <p:cNvPr id="2817" name="Google Shape;2817;p32"/>
          <p:cNvSpPr/>
          <p:nvPr/>
        </p:nvSpPr>
        <p:spPr>
          <a:xfrm rot="151651">
            <a:off x="4798919" y="2802517"/>
            <a:ext cx="1720794" cy="575352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612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2400" b="1" dirty="0" smtClean="0">
                <a:solidFill>
                  <a:schemeClr val="tx2">
                    <a:lumMod val="75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認識、欣賞</a:t>
            </a:r>
            <a:endParaRPr lang="zh-TW" altLang="en-US" sz="2400" b="1" dirty="0">
              <a:solidFill>
                <a:schemeClr val="tx2">
                  <a:lumMod val="75000"/>
                </a:schemeClr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sp>
        <p:nvSpPr>
          <p:cNvPr id="2818" name="Google Shape;2818;p32"/>
          <p:cNvSpPr/>
          <p:nvPr/>
        </p:nvSpPr>
        <p:spPr>
          <a:xfrm rot="-95878">
            <a:off x="4232003" y="4449821"/>
            <a:ext cx="1258689" cy="57503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600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2400" b="1" dirty="0" smtClean="0">
                <a:solidFill>
                  <a:schemeClr val="tx2">
                    <a:lumMod val="75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參觀</a:t>
            </a:r>
            <a:endParaRPr lang="zh-TW" altLang="en-US" sz="2400" b="1" dirty="0">
              <a:solidFill>
                <a:schemeClr val="tx2">
                  <a:lumMod val="75000"/>
                </a:schemeClr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sp>
        <p:nvSpPr>
          <p:cNvPr id="2819" name="Google Shape;2819;p32"/>
          <p:cNvSpPr/>
          <p:nvPr/>
        </p:nvSpPr>
        <p:spPr>
          <a:xfrm rot="150833">
            <a:off x="5213083" y="5936783"/>
            <a:ext cx="1258511" cy="575052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104775" dir="600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2400" b="1" dirty="0" smtClean="0">
                <a:solidFill>
                  <a:schemeClr val="tx2">
                    <a:lumMod val="75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體驗</a:t>
            </a:r>
            <a:endParaRPr lang="zh-TW" altLang="en-US" sz="2400" b="1" dirty="0">
              <a:solidFill>
                <a:schemeClr val="tx2">
                  <a:lumMod val="75000"/>
                </a:schemeClr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cxnSp>
        <p:nvCxnSpPr>
          <p:cNvPr id="2821" name="Google Shape;2821;p32"/>
          <p:cNvCxnSpPr>
            <a:endCxn id="2818" idx="0"/>
          </p:cNvCxnSpPr>
          <p:nvPr/>
        </p:nvCxnSpPr>
        <p:spPr>
          <a:xfrm rot="5400000">
            <a:off x="4718350" y="3542791"/>
            <a:ext cx="1042123" cy="772161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22" name="Google Shape;2822;p32"/>
          <p:cNvCxnSpPr>
            <a:stCxn id="2818" idx="2"/>
            <a:endCxn id="2819" idx="0"/>
          </p:cNvCxnSpPr>
          <p:nvPr/>
        </p:nvCxnSpPr>
        <p:spPr>
          <a:xfrm rot="16200000" flipH="1">
            <a:off x="4906001" y="4988111"/>
            <a:ext cx="912314" cy="985584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64" name="Google Shape;2864;p32"/>
          <p:cNvSpPr/>
          <p:nvPr/>
        </p:nvSpPr>
        <p:spPr>
          <a:xfrm>
            <a:off x="10342300" y="112425"/>
            <a:ext cx="349800" cy="983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77" name="Google Shape;2877;p32"/>
          <p:cNvGrpSpPr/>
          <p:nvPr/>
        </p:nvGrpSpPr>
        <p:grpSpPr>
          <a:xfrm>
            <a:off x="526877" y="1750123"/>
            <a:ext cx="961904" cy="1176530"/>
            <a:chOff x="593126" y="2055337"/>
            <a:chExt cx="1218834" cy="1490789"/>
          </a:xfrm>
        </p:grpSpPr>
        <p:sp>
          <p:nvSpPr>
            <p:cNvPr id="2878" name="Google Shape;2878;p32"/>
            <p:cNvSpPr/>
            <p:nvPr/>
          </p:nvSpPr>
          <p:spPr>
            <a:xfrm>
              <a:off x="791263" y="2055337"/>
              <a:ext cx="857400" cy="857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2"/>
            <p:cNvSpPr/>
            <p:nvPr/>
          </p:nvSpPr>
          <p:spPr>
            <a:xfrm rot="5375645">
              <a:off x="1019244" y="2274283"/>
              <a:ext cx="398279" cy="394173"/>
            </a:xfrm>
            <a:custGeom>
              <a:avLst/>
              <a:gdLst/>
              <a:ahLst/>
              <a:cxnLst/>
              <a:rect l="l" t="t" r="r" b="b"/>
              <a:pathLst>
                <a:path w="13934" h="13794" extrusionOk="0">
                  <a:moveTo>
                    <a:pt x="11050" y="1"/>
                  </a:moveTo>
                  <a:cubicBezTo>
                    <a:pt x="10712" y="1"/>
                    <a:pt x="10352" y="125"/>
                    <a:pt x="10033" y="386"/>
                  </a:cubicBezTo>
                  <a:lnTo>
                    <a:pt x="835" y="7749"/>
                  </a:lnTo>
                  <a:cubicBezTo>
                    <a:pt x="230" y="8228"/>
                    <a:pt x="1" y="9084"/>
                    <a:pt x="293" y="9688"/>
                  </a:cubicBezTo>
                  <a:lnTo>
                    <a:pt x="2003" y="13130"/>
                  </a:lnTo>
                  <a:cubicBezTo>
                    <a:pt x="2207" y="13563"/>
                    <a:pt x="2629" y="13794"/>
                    <a:pt x="3097" y="13794"/>
                  </a:cubicBezTo>
                  <a:cubicBezTo>
                    <a:pt x="3396" y="13794"/>
                    <a:pt x="3713" y="13700"/>
                    <a:pt x="4005" y="13505"/>
                  </a:cubicBezTo>
                  <a:lnTo>
                    <a:pt x="12995" y="7311"/>
                  </a:lnTo>
                  <a:cubicBezTo>
                    <a:pt x="13621" y="6894"/>
                    <a:pt x="13934" y="6101"/>
                    <a:pt x="13725" y="5454"/>
                  </a:cubicBezTo>
                  <a:lnTo>
                    <a:pt x="12223" y="845"/>
                  </a:lnTo>
                  <a:cubicBezTo>
                    <a:pt x="12046" y="299"/>
                    <a:pt x="11575" y="1"/>
                    <a:pt x="110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2"/>
            <p:cNvSpPr/>
            <p:nvPr/>
          </p:nvSpPr>
          <p:spPr>
            <a:xfrm rot="4845984">
              <a:off x="681054" y="2952490"/>
              <a:ext cx="528872" cy="544014"/>
            </a:xfrm>
            <a:custGeom>
              <a:avLst/>
              <a:gdLst/>
              <a:ahLst/>
              <a:cxnLst/>
              <a:rect l="l" t="t" r="r" b="b"/>
              <a:pathLst>
                <a:path w="16103" h="16563" extrusionOk="0">
                  <a:moveTo>
                    <a:pt x="9385" y="0"/>
                  </a:moveTo>
                  <a:cubicBezTo>
                    <a:pt x="8953" y="0"/>
                    <a:pt x="8508" y="52"/>
                    <a:pt x="8052" y="163"/>
                  </a:cubicBezTo>
                  <a:cubicBezTo>
                    <a:pt x="3734" y="1227"/>
                    <a:pt x="1" y="3772"/>
                    <a:pt x="1" y="8214"/>
                  </a:cubicBezTo>
                  <a:cubicBezTo>
                    <a:pt x="1" y="12094"/>
                    <a:pt x="2307" y="16563"/>
                    <a:pt x="6240" y="16563"/>
                  </a:cubicBezTo>
                  <a:cubicBezTo>
                    <a:pt x="6811" y="16563"/>
                    <a:pt x="7415" y="16469"/>
                    <a:pt x="8052" y="16265"/>
                  </a:cubicBezTo>
                  <a:cubicBezTo>
                    <a:pt x="12286" y="14930"/>
                    <a:pt x="16103" y="12657"/>
                    <a:pt x="16103" y="8214"/>
                  </a:cubicBezTo>
                  <a:cubicBezTo>
                    <a:pt x="16103" y="4217"/>
                    <a:pt x="13266" y="0"/>
                    <a:pt x="93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2"/>
            <p:cNvSpPr/>
            <p:nvPr/>
          </p:nvSpPr>
          <p:spPr>
            <a:xfrm rot="4846487">
              <a:off x="1102590" y="2864270"/>
              <a:ext cx="592290" cy="671439"/>
            </a:xfrm>
            <a:custGeom>
              <a:avLst/>
              <a:gdLst/>
              <a:ahLst/>
              <a:cxnLst/>
              <a:rect l="l" t="t" r="r" b="b"/>
              <a:pathLst>
                <a:path w="30120" h="34145" extrusionOk="0">
                  <a:moveTo>
                    <a:pt x="17229" y="0"/>
                  </a:moveTo>
                  <a:cubicBezTo>
                    <a:pt x="16770" y="855"/>
                    <a:pt x="1" y="21275"/>
                    <a:pt x="1" y="21275"/>
                  </a:cubicBezTo>
                  <a:lnTo>
                    <a:pt x="17584" y="34144"/>
                  </a:lnTo>
                  <a:lnTo>
                    <a:pt x="30119" y="21025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2"/>
            <p:cNvSpPr/>
            <p:nvPr/>
          </p:nvSpPr>
          <p:spPr>
            <a:xfrm rot="-745055">
              <a:off x="691133" y="2346328"/>
              <a:ext cx="1022819" cy="1022819"/>
            </a:xfrm>
            <a:prstGeom prst="irregularSeal1">
              <a:avLst/>
            </a:prstGeom>
            <a:solidFill>
              <a:schemeClr val="dk2"/>
            </a:solidFill>
            <a:ln>
              <a:noFill/>
            </a:ln>
            <a:effectLst>
              <a:outerShdw dist="57150" dir="540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83" name="Google Shape;2883;p32"/>
          <p:cNvSpPr/>
          <p:nvPr/>
        </p:nvSpPr>
        <p:spPr>
          <a:xfrm rot="119267">
            <a:off x="1575157" y="1847166"/>
            <a:ext cx="1649827" cy="61287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594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3600" b="1" dirty="0" smtClean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目的</a:t>
            </a:r>
            <a:endParaRPr sz="3600" b="1" dirty="0">
              <a:solidFill>
                <a:srgbClr val="0070C0"/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grpSp>
        <p:nvGrpSpPr>
          <p:cNvPr id="2892" name="Google Shape;2892;p32"/>
          <p:cNvGrpSpPr/>
          <p:nvPr/>
        </p:nvGrpSpPr>
        <p:grpSpPr>
          <a:xfrm flipH="1">
            <a:off x="2098746" y="5985464"/>
            <a:ext cx="903864" cy="1035035"/>
            <a:chOff x="631565" y="5361462"/>
            <a:chExt cx="1163423" cy="1332091"/>
          </a:xfrm>
        </p:grpSpPr>
        <p:sp>
          <p:nvSpPr>
            <p:cNvPr id="2890" name="Google Shape;2890;p32"/>
            <p:cNvSpPr/>
            <p:nvPr/>
          </p:nvSpPr>
          <p:spPr>
            <a:xfrm>
              <a:off x="791263" y="5361462"/>
              <a:ext cx="857400" cy="857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2"/>
            <p:cNvSpPr/>
            <p:nvPr/>
          </p:nvSpPr>
          <p:spPr>
            <a:xfrm rot="-172538">
              <a:off x="761947" y="5809615"/>
              <a:ext cx="634901" cy="719740"/>
            </a:xfrm>
            <a:custGeom>
              <a:avLst/>
              <a:gdLst/>
              <a:ahLst/>
              <a:cxnLst/>
              <a:rect l="l" t="t" r="r" b="b"/>
              <a:pathLst>
                <a:path w="30120" h="34145" extrusionOk="0">
                  <a:moveTo>
                    <a:pt x="17229" y="0"/>
                  </a:moveTo>
                  <a:cubicBezTo>
                    <a:pt x="16770" y="855"/>
                    <a:pt x="1" y="21275"/>
                    <a:pt x="1" y="21275"/>
                  </a:cubicBezTo>
                  <a:lnTo>
                    <a:pt x="17584" y="34144"/>
                  </a:lnTo>
                  <a:lnTo>
                    <a:pt x="30119" y="21025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2"/>
            <p:cNvSpPr/>
            <p:nvPr/>
          </p:nvSpPr>
          <p:spPr>
            <a:xfrm rot="356048">
              <a:off x="657721" y="6041926"/>
              <a:ext cx="286065" cy="283195"/>
            </a:xfrm>
            <a:custGeom>
              <a:avLst/>
              <a:gdLst/>
              <a:ahLst/>
              <a:cxnLst/>
              <a:rect l="l" t="t" r="r" b="b"/>
              <a:pathLst>
                <a:path w="13934" h="13794" extrusionOk="0">
                  <a:moveTo>
                    <a:pt x="11050" y="1"/>
                  </a:moveTo>
                  <a:cubicBezTo>
                    <a:pt x="10712" y="1"/>
                    <a:pt x="10352" y="125"/>
                    <a:pt x="10033" y="386"/>
                  </a:cubicBezTo>
                  <a:lnTo>
                    <a:pt x="835" y="7749"/>
                  </a:lnTo>
                  <a:cubicBezTo>
                    <a:pt x="230" y="8228"/>
                    <a:pt x="1" y="9084"/>
                    <a:pt x="293" y="9688"/>
                  </a:cubicBezTo>
                  <a:lnTo>
                    <a:pt x="2003" y="13130"/>
                  </a:lnTo>
                  <a:cubicBezTo>
                    <a:pt x="2207" y="13563"/>
                    <a:pt x="2629" y="13794"/>
                    <a:pt x="3097" y="13794"/>
                  </a:cubicBezTo>
                  <a:cubicBezTo>
                    <a:pt x="3396" y="13794"/>
                    <a:pt x="3713" y="13700"/>
                    <a:pt x="4005" y="13505"/>
                  </a:cubicBezTo>
                  <a:lnTo>
                    <a:pt x="12995" y="7311"/>
                  </a:lnTo>
                  <a:cubicBezTo>
                    <a:pt x="13621" y="6894"/>
                    <a:pt x="13934" y="6101"/>
                    <a:pt x="13725" y="5454"/>
                  </a:cubicBezTo>
                  <a:lnTo>
                    <a:pt x="12223" y="845"/>
                  </a:lnTo>
                  <a:cubicBezTo>
                    <a:pt x="12046" y="299"/>
                    <a:pt x="11575" y="1"/>
                    <a:pt x="110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2"/>
            <p:cNvSpPr/>
            <p:nvPr/>
          </p:nvSpPr>
          <p:spPr>
            <a:xfrm rot="-9471050">
              <a:off x="717324" y="5617942"/>
              <a:ext cx="991905" cy="649081"/>
            </a:xfrm>
            <a:custGeom>
              <a:avLst/>
              <a:gdLst/>
              <a:ahLst/>
              <a:cxnLst/>
              <a:rect l="l" t="t" r="r" b="b"/>
              <a:pathLst>
                <a:path w="27533" h="18017" extrusionOk="0">
                  <a:moveTo>
                    <a:pt x="7417" y="1"/>
                  </a:moveTo>
                  <a:cubicBezTo>
                    <a:pt x="3860" y="1"/>
                    <a:pt x="1589" y="4772"/>
                    <a:pt x="835" y="7242"/>
                  </a:cubicBezTo>
                  <a:cubicBezTo>
                    <a:pt x="0" y="9953"/>
                    <a:pt x="1836" y="10537"/>
                    <a:pt x="1836" y="10537"/>
                  </a:cubicBezTo>
                  <a:cubicBezTo>
                    <a:pt x="1836" y="10537"/>
                    <a:pt x="2183" y="10677"/>
                    <a:pt x="2625" y="10677"/>
                  </a:cubicBezTo>
                  <a:cubicBezTo>
                    <a:pt x="3192" y="10677"/>
                    <a:pt x="3915" y="10446"/>
                    <a:pt x="4255" y="9390"/>
                  </a:cubicBezTo>
                  <a:cubicBezTo>
                    <a:pt x="5202" y="6408"/>
                    <a:pt x="6519" y="4146"/>
                    <a:pt x="7209" y="4146"/>
                  </a:cubicBezTo>
                  <a:cubicBezTo>
                    <a:pt x="7233" y="4146"/>
                    <a:pt x="7257" y="4149"/>
                    <a:pt x="7280" y="4155"/>
                  </a:cubicBezTo>
                  <a:cubicBezTo>
                    <a:pt x="7968" y="4301"/>
                    <a:pt x="5444" y="12373"/>
                    <a:pt x="9428" y="13478"/>
                  </a:cubicBezTo>
                  <a:cubicBezTo>
                    <a:pt x="9722" y="13560"/>
                    <a:pt x="10004" y="13597"/>
                    <a:pt x="10274" y="13597"/>
                  </a:cubicBezTo>
                  <a:cubicBezTo>
                    <a:pt x="13570" y="13597"/>
                    <a:pt x="15072" y="7960"/>
                    <a:pt x="15701" y="7960"/>
                  </a:cubicBezTo>
                  <a:cubicBezTo>
                    <a:pt x="15717" y="7960"/>
                    <a:pt x="15733" y="7964"/>
                    <a:pt x="15748" y="7972"/>
                  </a:cubicBezTo>
                  <a:cubicBezTo>
                    <a:pt x="16561" y="8389"/>
                    <a:pt x="14496" y="15585"/>
                    <a:pt x="17166" y="16377"/>
                  </a:cubicBezTo>
                  <a:cubicBezTo>
                    <a:pt x="17411" y="16451"/>
                    <a:pt x="17647" y="16485"/>
                    <a:pt x="17874" y="16485"/>
                  </a:cubicBezTo>
                  <a:cubicBezTo>
                    <a:pt x="19763" y="16485"/>
                    <a:pt x="21053" y="14197"/>
                    <a:pt x="21879" y="14197"/>
                  </a:cubicBezTo>
                  <a:cubicBezTo>
                    <a:pt x="22071" y="14197"/>
                    <a:pt x="22237" y="14321"/>
                    <a:pt x="22381" y="14625"/>
                  </a:cubicBezTo>
                  <a:cubicBezTo>
                    <a:pt x="23098" y="16167"/>
                    <a:pt x="23830" y="18016"/>
                    <a:pt x="25001" y="18016"/>
                  </a:cubicBezTo>
                  <a:cubicBezTo>
                    <a:pt x="25193" y="18016"/>
                    <a:pt x="25396" y="17967"/>
                    <a:pt x="25614" y="17858"/>
                  </a:cubicBezTo>
                  <a:cubicBezTo>
                    <a:pt x="27532" y="16878"/>
                    <a:pt x="26344" y="15585"/>
                    <a:pt x="25217" y="13165"/>
                  </a:cubicBezTo>
                  <a:cubicBezTo>
                    <a:pt x="24417" y="11432"/>
                    <a:pt x="23899" y="9678"/>
                    <a:pt x="22886" y="9678"/>
                  </a:cubicBezTo>
                  <a:cubicBezTo>
                    <a:pt x="22155" y="9678"/>
                    <a:pt x="21166" y="10591"/>
                    <a:pt x="19627" y="13082"/>
                  </a:cubicBezTo>
                  <a:cubicBezTo>
                    <a:pt x="19627" y="13082"/>
                    <a:pt x="20587" y="4488"/>
                    <a:pt x="17646" y="3779"/>
                  </a:cubicBezTo>
                  <a:cubicBezTo>
                    <a:pt x="17499" y="3744"/>
                    <a:pt x="17350" y="3727"/>
                    <a:pt x="17199" y="3727"/>
                  </a:cubicBezTo>
                  <a:cubicBezTo>
                    <a:pt x="14335" y="3727"/>
                    <a:pt x="10909" y="9807"/>
                    <a:pt x="10909" y="9807"/>
                  </a:cubicBezTo>
                  <a:cubicBezTo>
                    <a:pt x="10909" y="9807"/>
                    <a:pt x="12849" y="1360"/>
                    <a:pt x="8594" y="171"/>
                  </a:cubicBezTo>
                  <a:cubicBezTo>
                    <a:pt x="8187" y="55"/>
                    <a:pt x="7795" y="1"/>
                    <a:pt x="7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114300" dir="5400000" algn="bl" rotWithShape="0">
                <a:schemeClr val="accent5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2"/>
            <p:cNvSpPr/>
            <p:nvPr/>
          </p:nvSpPr>
          <p:spPr>
            <a:xfrm rot="9044319">
              <a:off x="848404" y="6374949"/>
              <a:ext cx="341862" cy="251072"/>
            </a:xfrm>
            <a:custGeom>
              <a:avLst/>
              <a:gdLst/>
              <a:ahLst/>
              <a:cxnLst/>
              <a:rect l="l" t="t" r="r" b="b"/>
              <a:pathLst>
                <a:path w="14768" h="10846" extrusionOk="0">
                  <a:moveTo>
                    <a:pt x="2086" y="0"/>
                  </a:moveTo>
                  <a:cubicBezTo>
                    <a:pt x="959" y="1043"/>
                    <a:pt x="271" y="2274"/>
                    <a:pt x="146" y="3567"/>
                  </a:cubicBezTo>
                  <a:cubicBezTo>
                    <a:pt x="0" y="4839"/>
                    <a:pt x="396" y="6070"/>
                    <a:pt x="1231" y="6966"/>
                  </a:cubicBezTo>
                  <a:cubicBezTo>
                    <a:pt x="2011" y="7822"/>
                    <a:pt x="3160" y="8360"/>
                    <a:pt x="4442" y="8360"/>
                  </a:cubicBezTo>
                  <a:cubicBezTo>
                    <a:pt x="5660" y="8360"/>
                    <a:pt x="7000" y="7875"/>
                    <a:pt x="8260" y="6716"/>
                  </a:cubicBezTo>
                  <a:cubicBezTo>
                    <a:pt x="8899" y="6117"/>
                    <a:pt x="9512" y="5866"/>
                    <a:pt x="9964" y="5866"/>
                  </a:cubicBezTo>
                  <a:cubicBezTo>
                    <a:pt x="10221" y="5866"/>
                    <a:pt x="10426" y="5947"/>
                    <a:pt x="10554" y="6090"/>
                  </a:cubicBezTo>
                  <a:cubicBezTo>
                    <a:pt x="10909" y="6466"/>
                    <a:pt x="10742" y="7363"/>
                    <a:pt x="9720" y="8301"/>
                  </a:cubicBezTo>
                  <a:lnTo>
                    <a:pt x="12056" y="10846"/>
                  </a:lnTo>
                  <a:cubicBezTo>
                    <a:pt x="14767" y="8364"/>
                    <a:pt x="14642" y="5402"/>
                    <a:pt x="13119" y="3734"/>
                  </a:cubicBezTo>
                  <a:cubicBezTo>
                    <a:pt x="12350" y="2901"/>
                    <a:pt x="11227" y="2386"/>
                    <a:pt x="9959" y="2386"/>
                  </a:cubicBezTo>
                  <a:cubicBezTo>
                    <a:pt x="8684" y="2386"/>
                    <a:pt x="7262" y="2907"/>
                    <a:pt x="5903" y="4151"/>
                  </a:cubicBezTo>
                  <a:cubicBezTo>
                    <a:pt x="5344" y="4672"/>
                    <a:pt x="4829" y="4876"/>
                    <a:pt x="4429" y="4876"/>
                  </a:cubicBezTo>
                  <a:cubicBezTo>
                    <a:pt x="4158" y="4876"/>
                    <a:pt x="3939" y="4782"/>
                    <a:pt x="3796" y="4630"/>
                  </a:cubicBezTo>
                  <a:cubicBezTo>
                    <a:pt x="3671" y="4505"/>
                    <a:pt x="3546" y="4297"/>
                    <a:pt x="3588" y="3942"/>
                  </a:cubicBezTo>
                  <a:cubicBezTo>
                    <a:pt x="3650" y="3504"/>
                    <a:pt x="3942" y="3024"/>
                    <a:pt x="4443" y="2566"/>
                  </a:cubicBezTo>
                  <a:lnTo>
                    <a:pt x="2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0" name="Google Shape;2900;p32"/>
          <p:cNvSpPr txBox="1"/>
          <p:nvPr/>
        </p:nvSpPr>
        <p:spPr>
          <a:xfrm>
            <a:off x="331219" y="3034835"/>
            <a:ext cx="3223060" cy="3230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認識不同形式的</a:t>
            </a:r>
            <a:r>
              <a:rPr lang="zh-TW" altLang="en-US" sz="2400" dirty="0" smtClean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</a:t>
            </a:r>
            <a:endParaRPr lang="en-US" altLang="zh-TW" sz="2400" dirty="0" smtClean="0">
              <a:solidFill>
                <a:srgbClr val="00B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TW" sz="2400" dirty="0"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欣賞藝術創作</a:t>
            </a:r>
            <a:r>
              <a:rPr lang="en-US" altLang="zh-TW" sz="2400" dirty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/</a:t>
            </a:r>
            <a:r>
              <a:rPr lang="zh-TW" altLang="en-US" sz="2400" dirty="0" smtClean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表演</a:t>
            </a:r>
            <a:endParaRPr lang="en-US" altLang="zh-TW" sz="2400" dirty="0" smtClean="0">
              <a:solidFill>
                <a:srgbClr val="00B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TW" sz="2400" dirty="0"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從藝術中探討生活、</a:t>
            </a:r>
            <a:r>
              <a:rPr lang="zh-TW" altLang="en-US" sz="2400" dirty="0" smtClean="0">
                <a:solidFill>
                  <a:srgbClr val="00B05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價值</a:t>
            </a:r>
            <a:endParaRPr lang="en-US" altLang="zh-TW" sz="2400" dirty="0">
              <a:solidFill>
                <a:srgbClr val="00B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100" name="Google Shape;2500;p28"/>
          <p:cNvSpPr/>
          <p:nvPr/>
        </p:nvSpPr>
        <p:spPr>
          <a:xfrm rot="-9793107">
            <a:off x="5542540" y="5109527"/>
            <a:ext cx="613024" cy="450239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dist="66675" dir="624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2502;p28"/>
          <p:cNvSpPr/>
          <p:nvPr/>
        </p:nvSpPr>
        <p:spPr>
          <a:xfrm rot="288110">
            <a:off x="5695340" y="1983105"/>
            <a:ext cx="960418" cy="628432"/>
          </a:xfrm>
          <a:custGeom>
            <a:avLst/>
            <a:gdLst/>
            <a:ahLst/>
            <a:cxnLst/>
            <a:rect l="l" t="t" r="r" b="b"/>
            <a:pathLst>
              <a:path w="27533" h="18017" extrusionOk="0">
                <a:moveTo>
                  <a:pt x="7417" y="1"/>
                </a:moveTo>
                <a:cubicBezTo>
                  <a:pt x="3860" y="1"/>
                  <a:pt x="1589" y="4772"/>
                  <a:pt x="835" y="7242"/>
                </a:cubicBezTo>
                <a:cubicBezTo>
                  <a:pt x="0" y="9953"/>
                  <a:pt x="1836" y="10537"/>
                  <a:pt x="1836" y="10537"/>
                </a:cubicBezTo>
                <a:cubicBezTo>
                  <a:pt x="1836" y="10537"/>
                  <a:pt x="2183" y="10677"/>
                  <a:pt x="2625" y="10677"/>
                </a:cubicBezTo>
                <a:cubicBezTo>
                  <a:pt x="3192" y="10677"/>
                  <a:pt x="3915" y="10446"/>
                  <a:pt x="4255" y="9390"/>
                </a:cubicBezTo>
                <a:cubicBezTo>
                  <a:pt x="5202" y="6408"/>
                  <a:pt x="6519" y="4146"/>
                  <a:pt x="7209" y="4146"/>
                </a:cubicBezTo>
                <a:cubicBezTo>
                  <a:pt x="7233" y="4146"/>
                  <a:pt x="7257" y="4149"/>
                  <a:pt x="7280" y="4155"/>
                </a:cubicBezTo>
                <a:cubicBezTo>
                  <a:pt x="7968" y="4301"/>
                  <a:pt x="5444" y="12373"/>
                  <a:pt x="9428" y="13478"/>
                </a:cubicBezTo>
                <a:cubicBezTo>
                  <a:pt x="9722" y="13560"/>
                  <a:pt x="10004" y="13597"/>
                  <a:pt x="10274" y="13597"/>
                </a:cubicBezTo>
                <a:cubicBezTo>
                  <a:pt x="13570" y="13597"/>
                  <a:pt x="15072" y="7960"/>
                  <a:pt x="15701" y="7960"/>
                </a:cubicBezTo>
                <a:cubicBezTo>
                  <a:pt x="15717" y="7960"/>
                  <a:pt x="15733" y="7964"/>
                  <a:pt x="15748" y="7972"/>
                </a:cubicBezTo>
                <a:cubicBezTo>
                  <a:pt x="16561" y="8389"/>
                  <a:pt x="14496" y="15585"/>
                  <a:pt x="17166" y="16377"/>
                </a:cubicBezTo>
                <a:cubicBezTo>
                  <a:pt x="17411" y="16451"/>
                  <a:pt x="17647" y="16485"/>
                  <a:pt x="17874" y="16485"/>
                </a:cubicBezTo>
                <a:cubicBezTo>
                  <a:pt x="19763" y="16485"/>
                  <a:pt x="21053" y="14197"/>
                  <a:pt x="21879" y="14197"/>
                </a:cubicBezTo>
                <a:cubicBezTo>
                  <a:pt x="22071" y="14197"/>
                  <a:pt x="22237" y="14321"/>
                  <a:pt x="22381" y="14625"/>
                </a:cubicBezTo>
                <a:cubicBezTo>
                  <a:pt x="23098" y="16167"/>
                  <a:pt x="23830" y="18016"/>
                  <a:pt x="25001" y="18016"/>
                </a:cubicBezTo>
                <a:cubicBezTo>
                  <a:pt x="25193" y="18016"/>
                  <a:pt x="25396" y="17967"/>
                  <a:pt x="25614" y="17858"/>
                </a:cubicBezTo>
                <a:cubicBezTo>
                  <a:pt x="27532" y="16878"/>
                  <a:pt x="26344" y="15585"/>
                  <a:pt x="25217" y="13165"/>
                </a:cubicBezTo>
                <a:cubicBezTo>
                  <a:pt x="24417" y="11432"/>
                  <a:pt x="23899" y="9678"/>
                  <a:pt x="22886" y="9678"/>
                </a:cubicBezTo>
                <a:cubicBezTo>
                  <a:pt x="22155" y="9678"/>
                  <a:pt x="21166" y="10591"/>
                  <a:pt x="19627" y="13082"/>
                </a:cubicBezTo>
                <a:cubicBezTo>
                  <a:pt x="19627" y="13082"/>
                  <a:pt x="20587" y="4488"/>
                  <a:pt x="17646" y="3779"/>
                </a:cubicBezTo>
                <a:cubicBezTo>
                  <a:pt x="17499" y="3744"/>
                  <a:pt x="17350" y="3727"/>
                  <a:pt x="17199" y="3727"/>
                </a:cubicBezTo>
                <a:cubicBezTo>
                  <a:pt x="14335" y="3727"/>
                  <a:pt x="10909" y="9807"/>
                  <a:pt x="10909" y="9807"/>
                </a:cubicBezTo>
                <a:cubicBezTo>
                  <a:pt x="10909" y="9807"/>
                  <a:pt x="12849" y="1360"/>
                  <a:pt x="8594" y="171"/>
                </a:cubicBezTo>
                <a:cubicBezTo>
                  <a:pt x="8187" y="55"/>
                  <a:pt x="7795" y="1"/>
                  <a:pt x="7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dist="85725" dir="540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2504;p28"/>
          <p:cNvSpPr/>
          <p:nvPr/>
        </p:nvSpPr>
        <p:spPr>
          <a:xfrm rot="-5848711">
            <a:off x="4409904" y="3388622"/>
            <a:ext cx="670847" cy="831259"/>
          </a:xfrm>
          <a:custGeom>
            <a:avLst/>
            <a:gdLst/>
            <a:ahLst/>
            <a:cxnLst/>
            <a:rect l="l" t="t" r="r" b="b"/>
            <a:pathLst>
              <a:path w="15185" h="18816" extrusionOk="0">
                <a:moveTo>
                  <a:pt x="3640" y="1"/>
                </a:moveTo>
                <a:cubicBezTo>
                  <a:pt x="1570" y="1"/>
                  <a:pt x="0" y="524"/>
                  <a:pt x="0" y="524"/>
                </a:cubicBezTo>
                <a:lnTo>
                  <a:pt x="5236" y="18816"/>
                </a:lnTo>
                <a:cubicBezTo>
                  <a:pt x="5236" y="18816"/>
                  <a:pt x="15185" y="14227"/>
                  <a:pt x="12557" y="6531"/>
                </a:cubicBezTo>
                <a:cubicBezTo>
                  <a:pt x="10716" y="1106"/>
                  <a:pt x="6649" y="1"/>
                  <a:pt x="364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85725" dir="624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2883;p32"/>
          <p:cNvSpPr/>
          <p:nvPr/>
        </p:nvSpPr>
        <p:spPr>
          <a:xfrm rot="119267">
            <a:off x="7801474" y="2076472"/>
            <a:ext cx="2331386" cy="60767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594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zh-TW" altLang="en-US" sz="3600" b="1" dirty="0" smtClean="0">
                <a:solidFill>
                  <a:schemeClr val="accent1">
                    <a:lumMod val="50000"/>
                  </a:schemeClr>
                </a:solidFill>
                <a:latin typeface="方正粗圓" panose="02000000000000000000" pitchFamily="2" charset="-120"/>
                <a:ea typeface="方正粗圓" panose="02000000000000000000" pitchFamily="2" charset="-120"/>
                <a:cs typeface="Fira Sans Condensed"/>
                <a:sym typeface="Fira Sans Condensed"/>
              </a:rPr>
              <a:t>藝術類型</a:t>
            </a:r>
            <a:endParaRPr sz="3600" b="1" dirty="0">
              <a:solidFill>
                <a:schemeClr val="accent1">
                  <a:lumMod val="50000"/>
                </a:schemeClr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sp>
        <p:nvSpPr>
          <p:cNvPr id="105" name="Google Shape;2900;p32"/>
          <p:cNvSpPr txBox="1"/>
          <p:nvPr/>
        </p:nvSpPr>
        <p:spPr>
          <a:xfrm>
            <a:off x="7696920" y="3489556"/>
            <a:ext cx="3223060" cy="3230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zh-TW" altLang="en-US" sz="3600" dirty="0" smtClean="0"/>
              <a:t>音樂</a:t>
            </a:r>
            <a:endParaRPr lang="en-US" altLang="zh-TW" sz="3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zh-TW" altLang="en-US" sz="3600" dirty="0" smtClean="0"/>
              <a:t>戲劇</a:t>
            </a:r>
            <a:endParaRPr lang="en-US" altLang="zh-TW" sz="3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zh-TW" altLang="en-US" sz="3600" dirty="0" smtClean="0"/>
              <a:t>視覺藝術</a:t>
            </a:r>
            <a:endParaRPr lang="en-US" altLang="zh-TW" sz="3600" dirty="0" smtClean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altLang="zh-TW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537330" y="1383186"/>
            <a:ext cx="7169755" cy="4320929"/>
          </a:xfrm>
        </p:spPr>
        <p:txBody>
          <a:bodyPr/>
          <a:lstStyle/>
          <a:p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在香港尋找藝術 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(16-30/9)</a:t>
            </a:r>
          </a:p>
          <a:p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匯報預備 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(7/10)</a:t>
            </a:r>
            <a:endParaRPr lang="en-US" altLang="zh-TW" sz="3200" dirty="0">
              <a:solidFill>
                <a:schemeClr val="bg2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分組匯報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(14/10)</a:t>
            </a:r>
            <a:endParaRPr lang="en-US" altLang="zh-TW" sz="3200" dirty="0">
              <a:solidFill>
                <a:schemeClr val="bg2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音樂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戲劇工作坊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(21/10-2/12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戲劇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音樂工作坊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(9/12-3/3)</a:t>
            </a:r>
            <a:endParaRPr lang="en-US" altLang="zh-TW" sz="3200" dirty="0">
              <a:solidFill>
                <a:schemeClr val="bg2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視覺</a:t>
            </a:r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藝術工作坊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(10/3-26/5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總結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(2/6</a:t>
            </a:r>
            <a:r>
              <a:rPr lang="en-US" altLang="zh-TW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20360" y="447284"/>
            <a:ext cx="4486492" cy="587559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課堂計劃</a:t>
            </a:r>
            <a:endParaRPr lang="zh-HK" altLang="en-US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958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800" dirty="0" smtClean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在香港尋找藝術</a:t>
            </a:r>
            <a:endParaRPr sz="4800" dirty="0">
              <a:solidFill>
                <a:srgbClr val="0070C0"/>
              </a:solidFill>
            </a:endParaRP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2" descr="香港藝術館館長莫家詠新任務尋回香港藝術D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57" y="1537664"/>
            <a:ext cx="3968690" cy="264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1034964" y="3642838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6"/>
                </a:solidFill>
              </a:rPr>
              <a:t>香港藝術館</a:t>
            </a:r>
            <a:endParaRPr lang="zh-HK" altLang="en-US" sz="2400" b="1" dirty="0">
              <a:solidFill>
                <a:schemeClr val="accent6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94"/>
          <a:stretch/>
        </p:blipFill>
        <p:spPr>
          <a:xfrm>
            <a:off x="5310400" y="1614007"/>
            <a:ext cx="3560944" cy="2566856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5AE1E631-3573-7B49-A870-59853DA086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18" t="377" r="15707" b="-1132"/>
          <a:stretch/>
        </p:blipFill>
        <p:spPr>
          <a:xfrm>
            <a:off x="1021257" y="4281902"/>
            <a:ext cx="3855451" cy="2759800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7321867" y="3668401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6"/>
                </a:solidFill>
              </a:rPr>
              <a:t>油街實現</a:t>
            </a:r>
            <a:endParaRPr lang="zh-HK" altLang="en-US" sz="2400" b="1" dirty="0">
              <a:solidFill>
                <a:schemeClr val="accent6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094782" y="6580037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6"/>
                </a:solidFill>
              </a:rPr>
              <a:t>南豐紗廠</a:t>
            </a:r>
            <a:endParaRPr lang="zh-HK" altLang="en-US" sz="2400" b="1" dirty="0">
              <a:solidFill>
                <a:schemeClr val="accent6"/>
              </a:solidFill>
            </a:endParaRP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03C2F56D-E157-DD46-AC17-7459F20D0D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0400" y="4218636"/>
            <a:ext cx="3856955" cy="288633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212700" y="6580036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FFFFFF"/>
                </a:solidFill>
              </a:rPr>
              <a:t>賽馬會創意藝術中心</a:t>
            </a:r>
            <a:endParaRPr lang="zh-HK" alt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4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713046" y="1528087"/>
            <a:ext cx="3281103" cy="603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4127" indent="-334127">
              <a:buFontTx/>
              <a:buChar char="-"/>
            </a:pPr>
            <a:r>
              <a:rPr lang="zh-TW" altLang="en-US" sz="2339" dirty="0"/>
              <a:t>學校安排旅遊車出發</a:t>
            </a:r>
            <a:endParaRPr lang="en-US" altLang="zh-TW" sz="2339" dirty="0"/>
          </a:p>
          <a:p>
            <a:pPr marL="334127" indent="-334127">
              <a:buFontTx/>
              <a:buChar char="-"/>
            </a:pPr>
            <a:endParaRPr lang="en-US" altLang="zh-TW" sz="2339" dirty="0"/>
          </a:p>
          <a:p>
            <a:pPr marL="334127" indent="-334127">
              <a:buFontTx/>
              <a:buChar char="-"/>
            </a:pPr>
            <a:r>
              <a:rPr lang="zh-TW" altLang="en-US" sz="2339" dirty="0"/>
              <a:t>參觀後</a:t>
            </a:r>
            <a:r>
              <a:rPr lang="zh-TW" altLang="en-US" sz="2339" b="1" dirty="0">
                <a:solidFill>
                  <a:srgbClr val="FF0000"/>
                </a:solidFill>
              </a:rPr>
              <a:t>原地解散</a:t>
            </a:r>
            <a:endParaRPr lang="en-US" altLang="zh-TW" sz="2339" b="1" dirty="0">
              <a:solidFill>
                <a:srgbClr val="FF0000"/>
              </a:solidFill>
            </a:endParaRPr>
          </a:p>
          <a:p>
            <a:pPr marL="334127" indent="-334127">
              <a:buFontTx/>
              <a:buChar char="-"/>
            </a:pPr>
            <a:endParaRPr lang="en-US" altLang="zh-TW" sz="2339" b="1" dirty="0">
              <a:solidFill>
                <a:srgbClr val="FF0000"/>
              </a:solidFill>
            </a:endParaRPr>
          </a:p>
          <a:p>
            <a:pPr marL="334127" indent="-334127">
              <a:buFontTx/>
              <a:buChar char="-"/>
            </a:pPr>
            <a:r>
              <a:rPr lang="zh-TW" altLang="en-US" sz="2339" dirty="0"/>
              <a:t>將出電子通告通知家長有關安排</a:t>
            </a:r>
            <a:endParaRPr lang="en-US" altLang="zh-TW" sz="2339" dirty="0"/>
          </a:p>
          <a:p>
            <a:pPr marL="334127" indent="-334127">
              <a:buFontTx/>
              <a:buChar char="-"/>
            </a:pPr>
            <a:endParaRPr lang="en-US" altLang="zh-TW" sz="2339" dirty="0"/>
          </a:p>
          <a:p>
            <a:pPr marL="334127" indent="-334127">
              <a:buFontTx/>
              <a:buChar char="-"/>
            </a:pPr>
            <a:r>
              <a:rPr lang="zh-TW" altLang="en-US" sz="2339" dirty="0"/>
              <a:t>每次參觀後均須</a:t>
            </a:r>
            <a:r>
              <a:rPr lang="zh-TW" altLang="en-US" sz="2339" b="1" dirty="0">
                <a:solidFill>
                  <a:srgbClr val="FF0000"/>
                </a:solidFill>
              </a:rPr>
              <a:t>完成工作</a:t>
            </a:r>
            <a:r>
              <a:rPr lang="zh-TW" altLang="en-US" sz="2339" b="1" dirty="0" smtClean="0">
                <a:solidFill>
                  <a:srgbClr val="FF0000"/>
                </a:solidFill>
              </a:rPr>
              <a:t>紙</a:t>
            </a:r>
            <a:endParaRPr lang="en-US" altLang="zh-TW" sz="2339" b="1" dirty="0" smtClean="0">
              <a:solidFill>
                <a:srgbClr val="FF0000"/>
              </a:solidFill>
            </a:endParaRPr>
          </a:p>
          <a:p>
            <a:pPr marL="334127" indent="-334127">
              <a:buFontTx/>
              <a:buChar char="-"/>
            </a:pPr>
            <a:endParaRPr lang="en-US" altLang="zh-TW" sz="2339" b="1" dirty="0">
              <a:solidFill>
                <a:srgbClr val="FF0000"/>
              </a:solidFill>
            </a:endParaRPr>
          </a:p>
          <a:p>
            <a:pPr marL="334127" indent="-334127">
              <a:buFontTx/>
              <a:buChar char="-"/>
            </a:pPr>
            <a:r>
              <a:rPr lang="en-US" altLang="zh-TW" sz="2339" b="1" dirty="0" smtClean="0">
                <a:solidFill>
                  <a:srgbClr val="FF0000"/>
                </a:solidFill>
              </a:rPr>
              <a:t>7/10 </a:t>
            </a:r>
            <a:r>
              <a:rPr lang="zh-TW" altLang="en-US" sz="2339" b="1" dirty="0" smtClean="0">
                <a:solidFill>
                  <a:srgbClr val="FF0000"/>
                </a:solidFill>
              </a:rPr>
              <a:t>預備匯報</a:t>
            </a:r>
            <a:endParaRPr lang="en-US" altLang="zh-TW" sz="2339" b="1" dirty="0" smtClean="0">
              <a:solidFill>
                <a:srgbClr val="FF0000"/>
              </a:solidFill>
            </a:endParaRPr>
          </a:p>
          <a:p>
            <a:pPr marL="334127" indent="-334127">
              <a:buFontTx/>
              <a:buChar char="-"/>
            </a:pPr>
            <a:endParaRPr lang="en-US" altLang="zh-TW" sz="2339" b="1" dirty="0" smtClean="0">
              <a:solidFill>
                <a:srgbClr val="FF0000"/>
              </a:solidFill>
            </a:endParaRPr>
          </a:p>
          <a:p>
            <a:pPr marL="334127" indent="-334127">
              <a:buFontTx/>
              <a:buChar char="-"/>
            </a:pPr>
            <a:r>
              <a:rPr lang="en-US" altLang="zh-TW" sz="2339" b="1" dirty="0" smtClean="0">
                <a:solidFill>
                  <a:srgbClr val="FF0000"/>
                </a:solidFill>
              </a:rPr>
              <a:t>14/10 </a:t>
            </a:r>
            <a:r>
              <a:rPr lang="zh-TW" altLang="en-US" sz="2339" b="1" dirty="0" smtClean="0">
                <a:solidFill>
                  <a:srgbClr val="FF0000"/>
                </a:solidFill>
              </a:rPr>
              <a:t>小組匯報</a:t>
            </a:r>
            <a:endParaRPr lang="en-US" altLang="zh-TW" sz="2339" b="1" dirty="0">
              <a:solidFill>
                <a:srgbClr val="FF0000"/>
              </a:solidFill>
            </a:endParaRPr>
          </a:p>
          <a:p>
            <a:endParaRPr lang="en-US" altLang="zh-TW" sz="1637" dirty="0" smtClean="0"/>
          </a:p>
          <a:p>
            <a:endParaRPr lang="en-US" altLang="zh-TW" sz="1637" dirty="0"/>
          </a:p>
          <a:p>
            <a:pPr marL="334127" indent="-334127">
              <a:buFontTx/>
              <a:buChar char="-"/>
            </a:pPr>
            <a:endParaRPr lang="en-US" altLang="zh-TW" sz="1637" dirty="0"/>
          </a:p>
          <a:p>
            <a:pPr marL="334127" indent="-334127">
              <a:buFontTx/>
              <a:buChar char="-"/>
            </a:pPr>
            <a:endParaRPr lang="en-US" altLang="zh-TW" sz="1637" dirty="0"/>
          </a:p>
          <a:p>
            <a:pPr marL="334127" indent="-334127">
              <a:buFontTx/>
              <a:buChar char="-"/>
            </a:pPr>
            <a:endParaRPr lang="zh-HK" altLang="en-US" sz="1637" dirty="0"/>
          </a:p>
        </p:txBody>
      </p:sp>
      <p:pic>
        <p:nvPicPr>
          <p:cNvPr id="4" name="Picture 2" descr="香港藝術館館長莫家詠新任務尋回香港藝術D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8" y="1570692"/>
            <a:ext cx="3276995" cy="218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94"/>
          <a:stretch/>
        </p:blipFill>
        <p:spPr>
          <a:xfrm>
            <a:off x="3573433" y="1657778"/>
            <a:ext cx="3028585" cy="2183112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5AE1E631-3573-7B49-A870-59853DA086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18" t="377" r="15707" b="-1132"/>
          <a:stretch/>
        </p:blipFill>
        <p:spPr>
          <a:xfrm>
            <a:off x="209924" y="4111292"/>
            <a:ext cx="3142262" cy="2249287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03C2F56D-E157-DD46-AC17-7459F20D0D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9774" y="4111292"/>
            <a:ext cx="3005684" cy="22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8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5952" y="1554943"/>
            <a:ext cx="10205861" cy="4546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953" indent="-400953"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rgbClr val="FF0000"/>
                </a:solidFill>
                <a:latin typeface="+mj-lt"/>
                <a:ea typeface="Adobe 黑体 Std R" panose="020B0400000000000000" pitchFamily="34" charset="-128"/>
              </a:rPr>
              <a:t>時間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:	</a:t>
            </a:r>
            <a:r>
              <a:rPr lang="en-US" altLang="zh-TW" sz="2800" dirty="0" smtClean="0">
                <a:solidFill>
                  <a:schemeClr val="accent5"/>
                </a:solidFill>
                <a:latin typeface="+mj-lt"/>
                <a:ea typeface="Adobe 黑体 Std R" panose="020B0400000000000000" pitchFamily="34" charset="-128"/>
              </a:rPr>
              <a:t>3</a:t>
            </a:r>
            <a:r>
              <a:rPr lang="zh-TW" altLang="en-US" sz="2800" dirty="0" smtClean="0">
                <a:solidFill>
                  <a:schemeClr val="accent5"/>
                </a:solidFill>
                <a:latin typeface="+mj-lt"/>
                <a:ea typeface="Adobe 黑体 Std R" panose="020B0400000000000000" pitchFamily="34" charset="-128"/>
              </a:rPr>
              <a:t>人組</a:t>
            </a:r>
            <a:r>
              <a:rPr lang="en-US" altLang="zh-TW" sz="2800" dirty="0" smtClean="0">
                <a:latin typeface="+mj-lt"/>
                <a:ea typeface="Adobe 黑体 Std R" panose="020B0400000000000000" pitchFamily="34" charset="-128"/>
              </a:rPr>
              <a:t>6</a:t>
            </a:r>
            <a:r>
              <a:rPr lang="zh-TW" altLang="en-US" sz="2800" dirty="0" smtClean="0">
                <a:latin typeface="+mj-lt"/>
                <a:ea typeface="Adobe 黑体 Std R" panose="020B0400000000000000" pitchFamily="34" charset="-128"/>
              </a:rPr>
              <a:t>分鐘、</a:t>
            </a:r>
            <a:r>
              <a:rPr lang="en-US" altLang="zh-TW" sz="2800" dirty="0" smtClean="0">
                <a:latin typeface="+mj-lt"/>
                <a:ea typeface="Adobe 黑体 Std R" panose="020B0400000000000000" pitchFamily="34" charset="-128"/>
              </a:rPr>
              <a:t>4</a:t>
            </a:r>
            <a:r>
              <a:rPr lang="zh-TW" altLang="en-US" sz="2800" dirty="0" smtClean="0">
                <a:latin typeface="+mj-lt"/>
                <a:ea typeface="Adobe 黑体 Std R" panose="020B0400000000000000" pitchFamily="34" charset="-128"/>
              </a:rPr>
              <a:t>人組</a:t>
            </a:r>
            <a:r>
              <a:rPr lang="en-US" altLang="zh-TW" sz="2800" dirty="0" smtClean="0">
                <a:latin typeface="+mj-lt"/>
                <a:ea typeface="Adobe 黑体 Std R" panose="020B0400000000000000" pitchFamily="34" charset="-128"/>
              </a:rPr>
              <a:t>8</a:t>
            </a:r>
            <a:r>
              <a:rPr lang="zh-TW" altLang="en-US" sz="2800" dirty="0" smtClean="0">
                <a:latin typeface="+mj-lt"/>
                <a:ea typeface="Adobe 黑体 Std R" panose="020B0400000000000000" pitchFamily="34" charset="-128"/>
              </a:rPr>
              <a:t>分鐘</a:t>
            </a:r>
            <a:endParaRPr lang="en-US" altLang="zh-TW" sz="2800" dirty="0" smtClean="0">
              <a:latin typeface="+mj-lt"/>
              <a:ea typeface="Adobe 黑体 Std R" panose="020B0400000000000000" pitchFamily="34" charset="-128"/>
            </a:endParaRPr>
          </a:p>
          <a:p>
            <a:pPr marL="400953" indent="-400953">
              <a:buFont typeface="Arial" panose="020B0604020202020204" pitchFamily="34" charset="0"/>
              <a:buChar char="•"/>
            </a:pPr>
            <a:endParaRPr lang="en-US" altLang="zh-TW" sz="2800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marL="400953" indent="-400953"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FF0000"/>
                </a:solidFill>
              </a:rPr>
              <a:t>要求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:	</a:t>
            </a:r>
            <a:r>
              <a:rPr lang="en-US" altLang="zh-TW" sz="2800" dirty="0" smtClean="0"/>
              <a:t>1</a:t>
            </a:r>
            <a:r>
              <a:rPr lang="en-US" altLang="zh-TW" sz="2800" dirty="0"/>
              <a:t>.</a:t>
            </a:r>
            <a:r>
              <a:rPr lang="zh-TW" altLang="en-US" sz="2800" dirty="0"/>
              <a:t>播放簡報 </a:t>
            </a:r>
            <a:r>
              <a:rPr lang="en-US" altLang="zh-TW" sz="2800" dirty="0"/>
              <a:t>2.</a:t>
            </a:r>
            <a:r>
              <a:rPr lang="zh-TW" altLang="en-US" sz="2800" dirty="0"/>
              <a:t>每人均須</a:t>
            </a:r>
            <a:r>
              <a:rPr lang="zh-TW" altLang="en-US" sz="2800" dirty="0" smtClean="0"/>
              <a:t>發言</a:t>
            </a:r>
            <a:endParaRPr lang="en-US" altLang="zh-TW" sz="2800" dirty="0" smtClean="0"/>
          </a:p>
          <a:p>
            <a:r>
              <a:rPr lang="zh-TW" altLang="en-US" sz="2800" dirty="0" smtClean="0"/>
              <a:t> </a:t>
            </a:r>
            <a:endParaRPr lang="en-US" altLang="zh-TW" sz="2800" b="1" dirty="0"/>
          </a:p>
          <a:p>
            <a:pPr marL="400953" indent="-400953"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rgbClr val="FF0000"/>
                </a:solidFill>
              </a:rPr>
              <a:t>內容包括</a:t>
            </a:r>
            <a:r>
              <a:rPr lang="en-US" altLang="zh-TW" sz="2800" b="1" dirty="0">
                <a:solidFill>
                  <a:srgbClr val="FF0000"/>
                </a:solidFill>
              </a:rPr>
              <a:t>: </a:t>
            </a:r>
          </a:p>
          <a:p>
            <a:pPr lvl="2"/>
            <a:r>
              <a:rPr lang="en-US" altLang="zh-TW" sz="2800" dirty="0"/>
              <a:t>     1. </a:t>
            </a:r>
            <a:r>
              <a:rPr lang="zh-TW" altLang="en-US" sz="2800" dirty="0" smtClean="0"/>
              <a:t>簡介參觀的三個場地 </a:t>
            </a:r>
            <a:endParaRPr lang="en-US" altLang="zh-TW" sz="2800" dirty="0"/>
          </a:p>
          <a:p>
            <a:pPr lvl="2"/>
            <a:r>
              <a:rPr lang="en-US" altLang="zh-TW" sz="2800" dirty="0"/>
              <a:t>     2</a:t>
            </a:r>
            <a:r>
              <a:rPr lang="en-US" altLang="zh-TW" sz="2800" dirty="0" smtClean="0"/>
              <a:t>. </a:t>
            </a:r>
            <a:r>
              <a:rPr lang="zh-TW" altLang="en-US" sz="2800" dirty="0" smtClean="0"/>
              <a:t>印象最深刻 </a:t>
            </a:r>
            <a:r>
              <a:rPr lang="en-US" altLang="zh-TW" sz="2800" dirty="0" smtClean="0"/>
              <a:t>/ </a:t>
            </a:r>
            <a:r>
              <a:rPr lang="zh-TW" altLang="en-US" sz="2800" dirty="0" smtClean="0"/>
              <a:t>最喜歡 </a:t>
            </a:r>
            <a:r>
              <a:rPr lang="en-US" altLang="zh-TW" sz="2800" dirty="0" smtClean="0"/>
              <a:t>/ </a:t>
            </a:r>
            <a:r>
              <a:rPr lang="zh-TW" altLang="en-US" sz="2800" dirty="0" smtClean="0"/>
              <a:t>最有趣 </a:t>
            </a:r>
            <a:r>
              <a:rPr lang="en-US" altLang="zh-TW" sz="2800" dirty="0" smtClean="0"/>
              <a:t>… </a:t>
            </a:r>
            <a:r>
              <a:rPr lang="zh-TW" altLang="en-US" sz="2800" dirty="0" smtClean="0"/>
              <a:t>的發現</a:t>
            </a:r>
            <a:endParaRPr lang="en-US" altLang="zh-TW" sz="2800" dirty="0"/>
          </a:p>
          <a:p>
            <a:pPr lvl="2"/>
            <a:r>
              <a:rPr lang="en-US" altLang="zh-TW" sz="2800" dirty="0"/>
              <a:t>     3</a:t>
            </a:r>
            <a:r>
              <a:rPr lang="en-US" altLang="zh-TW" sz="2800" dirty="0" smtClean="0"/>
              <a:t>. </a:t>
            </a:r>
            <a:r>
              <a:rPr lang="zh-TW" altLang="en-US" sz="2800" dirty="0" smtClean="0"/>
              <a:t>比較三個場地之異同</a:t>
            </a:r>
            <a:endParaRPr lang="en-US" altLang="zh-TW" sz="2800" dirty="0"/>
          </a:p>
          <a:p>
            <a:pPr lvl="2"/>
            <a:r>
              <a:rPr lang="en-US" altLang="zh-TW" sz="2800" dirty="0"/>
              <a:t>     4. </a:t>
            </a:r>
            <a:r>
              <a:rPr lang="zh-TW" altLang="en-US" sz="2800" dirty="0" smtClean="0"/>
              <a:t>組員感想</a:t>
            </a:r>
            <a:endParaRPr lang="en-US" altLang="zh-TW" sz="2339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marL="334127" indent="-334127">
              <a:buFont typeface="Arial" panose="020B0604020202020204" pitchFamily="34" charset="0"/>
              <a:buChar char="•"/>
            </a:pPr>
            <a:endParaRPr lang="en-US" altLang="zh-TW" sz="1871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marL="334127" indent="-334127">
              <a:buFont typeface="Arial" panose="020B0604020202020204" pitchFamily="34" charset="0"/>
              <a:buChar char="•"/>
            </a:pPr>
            <a:endParaRPr lang="en-US" altLang="zh-TW" sz="1871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041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47083" y="-773833"/>
            <a:ext cx="5410667" cy="2885860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參觀意願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792" y="2112027"/>
            <a:ext cx="4533248" cy="453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4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mphis Style Brochure for College by Slidesgo">
  <a:themeElements>
    <a:clrScheme name="Simple Light">
      <a:dk1>
        <a:srgbClr val="434343"/>
      </a:dk1>
      <a:lt1>
        <a:srgbClr val="FF6E71"/>
      </a:lt1>
      <a:dk2>
        <a:srgbClr val="BFEF7B"/>
      </a:dk2>
      <a:lt2>
        <a:srgbClr val="4AD9C7"/>
      </a:lt2>
      <a:accent1>
        <a:srgbClr val="FBA2E2"/>
      </a:accent1>
      <a:accent2>
        <a:srgbClr val="F1BA7A"/>
      </a:accent2>
      <a:accent3>
        <a:srgbClr val="989FD5"/>
      </a:accent3>
      <a:accent4>
        <a:srgbClr val="9E9E9E"/>
      </a:accent4>
      <a:accent5>
        <a:srgbClr val="000000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702</Words>
  <Application>Microsoft Office PowerPoint</Application>
  <PresentationFormat>自訂</PresentationFormat>
  <Paragraphs>131</Paragraphs>
  <Slides>12</Slides>
  <Notes>12</Notes>
  <HiddenSlides>0</HiddenSlides>
  <MMClips>2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3" baseType="lpstr">
      <vt:lpstr>Staatliches</vt:lpstr>
      <vt:lpstr>方正粗圓</vt:lpstr>
      <vt:lpstr>Poppins Medium</vt:lpstr>
      <vt:lpstr>Arial</vt:lpstr>
      <vt:lpstr>Poppins</vt:lpstr>
      <vt:lpstr>Varela Round</vt:lpstr>
      <vt:lpstr>微軟正黑體</vt:lpstr>
      <vt:lpstr>Adobe 黑体 Std R</vt:lpstr>
      <vt:lpstr>Fira Sans Condensed</vt:lpstr>
      <vt:lpstr>Delius Swash Caps</vt:lpstr>
      <vt:lpstr>Memphis Style Brochure for College by Slidesgo</vt:lpstr>
      <vt:lpstr>Appreciation of arts 藝發課程</vt:lpstr>
      <vt:lpstr>藝發 MUSICAL CHAIR</vt:lpstr>
      <vt:lpstr>藝術 …</vt:lpstr>
      <vt:lpstr>藝術 …</vt:lpstr>
      <vt:lpstr>藝術 …</vt:lpstr>
      <vt:lpstr>藝術是 …</vt:lpstr>
      <vt:lpstr>藝發課程</vt:lpstr>
      <vt:lpstr>課堂計劃</vt:lpstr>
      <vt:lpstr>在香港尋找藝術</vt:lpstr>
      <vt:lpstr>PowerPoint 簡報</vt:lpstr>
      <vt:lpstr>PowerPoint 簡報</vt:lpstr>
      <vt:lpstr>參觀意願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Memphis Style Brochure for CollegE</dc:title>
  <dc:creator>Liu Chor Wah</dc:creator>
  <cp:lastModifiedBy>Liu Chor Wah</cp:lastModifiedBy>
  <cp:revision>51</cp:revision>
  <cp:lastPrinted>2024-09-07T10:24:13Z</cp:lastPrinted>
  <dcterms:modified xsi:type="dcterms:W3CDTF">2024-09-07T10:24:19Z</dcterms:modified>
</cp:coreProperties>
</file>