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9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0151-3219-D24C-B88B-647FF2C84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36A09-6834-E048-9A54-BE36C4DA0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E6CE3-971C-2B40-9CBC-4BF75702B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A0DB3-24AA-564C-85C5-F8572E10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58298-AEAD-EE43-9C2C-5739E398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67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477C-977E-6046-8568-9C0F0C74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F0426-A984-EF4C-B802-71BB78BF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0DD50-C680-004F-9E6A-D4E9BDCD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1ECE4-0F26-754E-9891-61B891F1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252C5-1046-684A-AB7D-0935FEBB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4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05EF8-FB2B-BA4F-8B89-7E62D8F5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04D-FB87-C543-B6B0-78FAC5348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B3BF2-F8DD-3846-B9C6-1443FC93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2EB83-02EC-794F-99EE-19E985BD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58A8B-2AA8-484D-BA74-2BEBA27B6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05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F7DF-E9DC-6542-9537-9D5DA7AB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97FDF-63CB-3D48-AC02-80D712467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39E68-DD90-7749-A8CF-460AA8F5C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3209F-7AE9-804E-8A4B-699DF790E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849BA-3841-0A40-8191-2B943DB3B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99F86-18B1-984D-9C12-39C15289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C6D8B-6B7B-F04E-B5D5-81CD50FBC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6B9D1-DD55-F54E-B8EF-99BB023C2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6E98E2-5BD1-3D4E-B03C-1B53E7A14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093BD-F275-2F48-919B-A5C1371C6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428586-B6B7-744B-A28A-568D7C7B3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940CCB-462E-1540-95E7-FF9CF8CC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B5781-5A04-AF4E-8CBB-B124182E6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F4B12C-05D9-4F4F-B612-53233239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87AF4-BD27-7D4B-B128-7B448920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FE1B2-967B-9A40-BF92-9CA73CA08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96B4D1-CA1C-5648-A870-50A87A443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642BC-0DC7-BB41-B11A-02E15D87D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7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D5AFD5-A9F1-3448-9116-6C35BA55D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4E551-BF7B-D941-9624-8C6AC82D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27D64-29EB-4C4C-B99E-A9132EDC7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6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4F97C-41BA-2644-8006-D6470F956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0F678-1260-BE40-81B7-E1B3C5B43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D7DAC-8A0E-D54A-92B9-A64530C42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52A0C-1ABF-0845-BB10-C0F44F1A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5FB72-DDAD-5847-A80C-4740BFC46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D758C-4410-F141-B825-6B8D1DE5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7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3778-BBE6-0A47-8B22-4549498D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88572C-11C0-154D-8010-DA3C16F8C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940FC-41F7-1E4D-A0E7-A2B5A7C5F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CC6C6-3B30-994E-862D-5C4FCCAB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0F79C-8845-2542-8D1E-3701A259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6DE17-2467-914A-B67F-3488562C1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5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E421-E48C-3D45-8ECD-1D83AD2B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D2294-28F8-4D43-85ED-2F7C262EF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13891-89B7-C845-9DE9-0915E99DD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1865E-A673-5A43-9BA4-5690B7A8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96803-B130-9442-92F0-BCE89D8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7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936243-24BF-7747-A616-239EAE69B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BDB43-B227-4A43-9122-3130C411D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45025-52F1-3B4E-913E-05F1AA3C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1B062-C02F-DE43-8FFA-F405D87A8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A4873-E2B6-5940-B02A-C2DAF9E55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8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815A7D-6E20-DF4B-A7E9-DF96723093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21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952390-B188-0849-88F2-53AD4CCF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409D-57B2-EF45-B000-A8B792F7F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FB12F-C2E5-6548-BC73-C708A8933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00563-5463-084E-A54F-A847985D251D}" type="datetimeFigureOut">
              <a:rPr lang="en-US" smtClean="0"/>
              <a:t>9/5/23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5FEC9-2FEA-BD48-B24E-C8A5A95D7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44D42-124F-014E-BE6C-3A417E355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9A4F1-3B2D-A64D-8AD3-A8B20931D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0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934E5F-6484-6943-A58C-05627D177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7276"/>
            <a:ext cx="4250724" cy="42507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A5E210-74DB-EC45-BF13-E13115937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祝福的生命</a:t>
            </a:r>
            <a:br>
              <a:rPr lang="en-US" dirty="0"/>
            </a:br>
            <a:r>
              <a:rPr lang="en-US" dirty="0"/>
              <a:t>My Life of Blessing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E2A19-403F-564A-91C9-8B2066B660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宏宇宙老師</a:t>
            </a:r>
            <a:br>
              <a:rPr lang="en-US" dirty="0"/>
            </a:br>
            <a:r>
              <a:rPr lang="en-US" dirty="0"/>
              <a:t>Mr. Universe Wang</a:t>
            </a:r>
          </a:p>
        </p:txBody>
      </p:sp>
    </p:spTree>
    <p:extLst>
      <p:ext uri="{BB962C8B-B14F-4D97-AF65-F5344CB8AC3E}">
        <p14:creationId xmlns:p14="http://schemas.microsoft.com/office/powerpoint/2010/main" val="277282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BEB4-97AC-484B-9925-AD571044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兒時情景</a:t>
            </a:r>
            <a:r>
              <a:rPr lang="en-US" dirty="0"/>
              <a:t> Scene from Childhood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4DBCEA-B578-B544-8A41-2EF12AAB3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55661"/>
            <a:ext cx="4660900" cy="3200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57D7F-F0BB-3248-80FF-0D97D5C75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2" y="1707035"/>
            <a:ext cx="32131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7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3B4C-EC5B-7E4B-B2FB-F18BDFA8D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小學</a:t>
            </a:r>
            <a:r>
              <a:rPr lang="en-US" dirty="0"/>
              <a:t> Primary School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337588-DC24-244B-B576-056D80B4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251877" y="254485"/>
            <a:ext cx="4232018" cy="7726640"/>
          </a:xfrm>
        </p:spPr>
      </p:pic>
    </p:spTree>
    <p:extLst>
      <p:ext uri="{BB962C8B-B14F-4D97-AF65-F5344CB8AC3E}">
        <p14:creationId xmlns:p14="http://schemas.microsoft.com/office/powerpoint/2010/main" val="368827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06DC-6390-544B-AC40-BADAF8B8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中學</a:t>
            </a:r>
            <a:r>
              <a:rPr lang="en-US" dirty="0"/>
              <a:t> Secondary School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BB18FD-E148-6844-AE73-0625C34C7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69" t="25509" r="3168"/>
          <a:stretch/>
        </p:blipFill>
        <p:spPr>
          <a:xfrm>
            <a:off x="308919" y="1421026"/>
            <a:ext cx="6363730" cy="37592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A1E792-0113-4B41-9E99-2414113DF9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30" t="28101" r="15757"/>
          <a:stretch/>
        </p:blipFill>
        <p:spPr>
          <a:xfrm>
            <a:off x="6378654" y="2746589"/>
            <a:ext cx="5603281" cy="388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07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DF8FE1-D122-5A44-9A64-D5C4D0DAC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46" y="1690688"/>
            <a:ext cx="4546600" cy="3060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15AB0B-BC3E-8147-AAE8-8ABDDABCC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398" y="2361221"/>
            <a:ext cx="5011246" cy="34757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711CB5-8D3F-374C-964F-89C33F6A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越野長跑</a:t>
            </a:r>
            <a:r>
              <a:rPr lang="en-US" dirty="0"/>
              <a:t> Cross-country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17D726-9F38-A347-9111-FA560935D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798012" y="1849256"/>
            <a:ext cx="3239442" cy="4759997"/>
          </a:xfrm>
        </p:spPr>
      </p:pic>
    </p:spTree>
    <p:extLst>
      <p:ext uri="{BB962C8B-B14F-4D97-AF65-F5344CB8AC3E}">
        <p14:creationId xmlns:p14="http://schemas.microsoft.com/office/powerpoint/2010/main" val="327893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9025-F029-584E-BCFE-14CFCD47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我的教會生活</a:t>
            </a:r>
            <a:r>
              <a:rPr lang="en-US" dirty="0"/>
              <a:t> My Church Life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7DF3F-442B-D840-914E-34847B455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63" b="23489"/>
          <a:stretch/>
        </p:blipFill>
        <p:spPr>
          <a:xfrm>
            <a:off x="332747" y="1690688"/>
            <a:ext cx="4685270" cy="471449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60136E-0639-4047-8BAB-4CB768CA56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45"/>
          <a:stretch/>
        </p:blipFill>
        <p:spPr>
          <a:xfrm>
            <a:off x="5366140" y="1690688"/>
            <a:ext cx="6493113" cy="471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94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DDD36-2D95-1646-ABDB-2996A801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猜猜她是誰</a:t>
            </a:r>
            <a:r>
              <a:rPr lang="en-US" dirty="0"/>
              <a:t>？ Could you guess who is she?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D09852-7607-2445-A115-F409CCED8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500" y="1690687"/>
            <a:ext cx="7197468" cy="4877343"/>
          </a:xfrm>
        </p:spPr>
      </p:pic>
    </p:spTree>
    <p:extLst>
      <p:ext uri="{BB962C8B-B14F-4D97-AF65-F5344CB8AC3E}">
        <p14:creationId xmlns:p14="http://schemas.microsoft.com/office/powerpoint/2010/main" val="3896351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D135-AAB7-524D-9EF0-1AFC0F8DE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我的大學生活</a:t>
            </a:r>
            <a:r>
              <a:rPr lang="en-US" dirty="0"/>
              <a:t> My University Life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76DBA7-F665-3648-AA07-444495E4B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171" y="1542407"/>
            <a:ext cx="5845829" cy="400577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9A83AC-DD94-314E-9C1A-6CD18A1B8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7299"/>
            <a:ext cx="5876619" cy="390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3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9935F-249B-474A-8B94-021B8FD2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我的爵士樂隊</a:t>
            </a:r>
            <a:r>
              <a:rPr lang="en-US" dirty="0"/>
              <a:t> My Jazz Band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93A78D-A758-6F48-A54F-6A61B4FA7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29623"/>
            <a:ext cx="7403757" cy="4863252"/>
          </a:xfrm>
        </p:spPr>
      </p:pic>
    </p:spTree>
    <p:extLst>
      <p:ext uri="{BB962C8B-B14F-4D97-AF65-F5344CB8AC3E}">
        <p14:creationId xmlns:p14="http://schemas.microsoft.com/office/powerpoint/2010/main" val="2912364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7DB2-199A-7748-B372-A4FF3B636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我的爵士音樂老師</a:t>
            </a:r>
            <a:r>
              <a:rPr lang="en-US" dirty="0"/>
              <a:t> My Jazz Teachers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9DACA4-AEC1-A847-A4AE-8B6104588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338384" cy="49436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66240-4E0C-DE40-9DA3-F243A486D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282" y="1720719"/>
            <a:ext cx="7327556" cy="49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3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5BFE-856A-B844-88CB-DAB676A47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我的早期教學生活</a:t>
            </a:r>
            <a:r>
              <a:rPr lang="en-US" dirty="0"/>
              <a:t> My Early Teaching Life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E0849E-7A40-0C4C-9CDD-65B20A27F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285" y="1507524"/>
            <a:ext cx="5456883" cy="360817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F4DA8-03E8-7149-B7F9-09BAE5E9E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168" y="2631710"/>
            <a:ext cx="6168193" cy="402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11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DC48-FC4F-9548-9E5D-6F4D5A508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我親愛的婆婆</a:t>
            </a:r>
            <a:r>
              <a:rPr lang="en-US" dirty="0"/>
              <a:t> My Beloved Grandma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AA6646-9149-2440-910A-2985C5ECE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387452" cy="4876802"/>
          </a:xfrm>
        </p:spPr>
      </p:pic>
    </p:spTree>
    <p:extLst>
      <p:ext uri="{BB962C8B-B14F-4D97-AF65-F5344CB8AC3E}">
        <p14:creationId xmlns:p14="http://schemas.microsoft.com/office/powerpoint/2010/main" val="3592213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DC48-FC4F-9548-9E5D-6F4D5A508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我親愛的太太</a:t>
            </a:r>
            <a:r>
              <a:rPr lang="en-US" dirty="0"/>
              <a:t> My </a:t>
            </a:r>
            <a:r>
              <a:rPr lang="en-US"/>
              <a:t>Beloved Wife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6ED38E-FF83-BA54-8916-F25D64515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192" y="1690688"/>
            <a:ext cx="6443894" cy="4802809"/>
          </a:xfrm>
        </p:spPr>
      </p:pic>
    </p:spTree>
    <p:extLst>
      <p:ext uri="{BB962C8B-B14F-4D97-AF65-F5344CB8AC3E}">
        <p14:creationId xmlns:p14="http://schemas.microsoft.com/office/powerpoint/2010/main" val="321823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62</Words>
  <Application>Microsoft Macintosh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祝福的生命 My Life of Blessing</vt:lpstr>
      <vt:lpstr>兒時情景 Scene from Childhood</vt:lpstr>
      <vt:lpstr>小學 Primary School</vt:lpstr>
      <vt:lpstr>中學 Secondary School</vt:lpstr>
      <vt:lpstr>越野長跑 Cross-country</vt:lpstr>
      <vt:lpstr>我的教會生活 My Church Life</vt:lpstr>
      <vt:lpstr>猜猜她是誰？ Could you guess who is she?</vt:lpstr>
      <vt:lpstr>我的大學生活 My University Life</vt:lpstr>
      <vt:lpstr>我的爵士樂隊 My Jazz Band</vt:lpstr>
      <vt:lpstr>我的爵士音樂老師 My Jazz Teachers</vt:lpstr>
      <vt:lpstr>我的早期教學生活 My Early Teaching Life</vt:lpstr>
      <vt:lpstr>我親愛的婆婆 My Beloved Grandma</vt:lpstr>
      <vt:lpstr>我親愛的太太 My Beloved Wife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祝福的生命</dc:title>
  <dc:creator>Microsoft Office User</dc:creator>
  <cp:lastModifiedBy>Microsoft Office User</cp:lastModifiedBy>
  <cp:revision>9</cp:revision>
  <dcterms:created xsi:type="dcterms:W3CDTF">2020-11-18T06:48:59Z</dcterms:created>
  <dcterms:modified xsi:type="dcterms:W3CDTF">2023-09-05T00:20:50Z</dcterms:modified>
</cp:coreProperties>
</file>