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28389-8315-4AB9-B223-803212342C17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43D00-F301-4850-9C36-EA08D5ADA8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yviewonlife.rerc.org.hk/getfile.php?fid=http://www.youtube.com/watch?v=JE-qAei4tJE&amp;vdoID=JE-qAei4tJ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3000" t="4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4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</a:t>
            </a:r>
            <a:r>
              <a:rPr lang="zh-TW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zh-TW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zh-TW" alt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/>
              <a:t>©2016</a:t>
            </a:r>
            <a:r>
              <a:rPr lang="zh-TW" altLang="en-US" sz="1000" dirty="0" smtClean="0"/>
              <a:t>宗教教育中心</a:t>
            </a:r>
          </a:p>
        </p:txBody>
      </p:sp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zh-TW" sz="3600" b="1" dirty="0" smtClean="0">
                <a:latin typeface="標楷體" pitchFamily="65" charset="-120"/>
                <a:ea typeface="標楷體" pitchFamily="65" charset="-120"/>
              </a:rPr>
              <a:t>這</a:t>
            </a:r>
            <a:r>
              <a:rPr lang="zh-TW" altLang="zh-TW" sz="3600" b="1" dirty="0">
                <a:latin typeface="標楷體" pitchFamily="65" charset="-120"/>
                <a:ea typeface="標楷體" pitchFamily="65" charset="-120"/>
              </a:rPr>
              <a:t>篇禱文是否包含了</a:t>
            </a:r>
            <a:r>
              <a:rPr lang="zh-TW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「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PRAY</a:t>
            </a:r>
            <a:r>
              <a:rPr lang="zh-TW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」</a:t>
            </a:r>
            <a:r>
              <a:rPr lang="zh-TW" altLang="zh-TW" sz="3600" b="1" dirty="0">
                <a:latin typeface="標楷體" pitchFamily="65" charset="-120"/>
                <a:ea typeface="標楷體" pitchFamily="65" charset="-120"/>
              </a:rPr>
              <a:t>的四個重點呢？</a:t>
            </a:r>
            <a:r>
              <a:rPr lang="zh-TW" altLang="zh-TW" b="1" dirty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zh-TW" b="1" dirty="0">
                <a:latin typeface="標楷體" pitchFamily="65" charset="-120"/>
                <a:ea typeface="標楷體" pitchFamily="65" charset="-120"/>
              </a:rPr>
            </a:b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/>
              <a:t>©2016</a:t>
            </a:r>
            <a:r>
              <a:rPr lang="zh-TW" altLang="en-US" sz="1000" dirty="0" smtClean="0"/>
              <a:t>宗教教育中心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3600" b="1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你認為還可以加入什麼元素？</a:t>
            </a:r>
            <a:endParaRPr lang="zh-TW" altLang="en-US" sz="3600" b="1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smtClean="0"/>
              <a:t>©2016</a:t>
            </a:r>
            <a:r>
              <a:rPr lang="zh-TW" altLang="en-US" sz="1000" smtClean="0"/>
              <a:t>宗教</a:t>
            </a:r>
            <a:r>
              <a:rPr lang="zh-TW" altLang="en-US" sz="1000" dirty="0" smtClean="0"/>
              <a:t>教育中心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但以理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>
                <a:hlinkClick r:id="rId2"/>
              </a:rPr>
              <a:t>http://myviewonlife.rerc.org.hk/getfile.php?fid=http://</a:t>
            </a:r>
            <a:r>
              <a:rPr lang="en-US" altLang="zh-HK" dirty="0" smtClean="0">
                <a:hlinkClick r:id="rId2"/>
              </a:rPr>
              <a:t>www.youtube.com/watch?v=JE-qAei4tJE&amp;vdoID=JE-qAei4tJE</a:t>
            </a:r>
            <a:endParaRPr lang="en-US" altLang="zh-HK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576915281"/>
      </p:ext>
    </p:extLst>
  </p:cSld>
  <p:clrMapOvr>
    <a:masterClrMapping/>
  </p:clrMapOvr>
  <p:transition spd="med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what if the prayer is </a:t>
            </a:r>
            <a:r>
              <a:rPr lang="en-US" altLang="zh-HK" smtClean="0"/>
              <a:t>not answered?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https://www.youtube.com/watch?v=lO77duLURjo</a:t>
            </a:r>
          </a:p>
          <a:p>
            <a:r>
              <a:rPr lang="en-US" altLang="zh-HK" dirty="0" smtClean="0"/>
              <a:t>http</a:t>
            </a:r>
            <a:r>
              <a:rPr lang="en-US" altLang="zh-HK" dirty="0"/>
              <a:t>://myviewonlife.rerc.org.hk/getfile.php?fid=http://www.youtube.com/watch?v=hovG7UVpyMQ&amp;vdoID=hovG7UVpyMQ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134647417"/>
      </p:ext>
    </p:extLst>
  </p:cSld>
  <p:clrMapOvr>
    <a:masterClrMapping/>
  </p:clrMapOvr>
  <p:transition spd="med">
    <p:push dir="d"/>
  </p:transition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47</Words>
  <Application>Microsoft Office PowerPoint</Application>
  <PresentationFormat>如螢幕大小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新細明體</vt:lpstr>
      <vt:lpstr>標楷體</vt:lpstr>
      <vt:lpstr>Arial</vt:lpstr>
      <vt:lpstr>Calibri</vt:lpstr>
      <vt:lpstr>Office 佈景主題</vt:lpstr>
      <vt:lpstr> PRAY </vt:lpstr>
      <vt:lpstr> 這篇禱文是否包含了「PRAY」的四個重點呢？ </vt:lpstr>
      <vt:lpstr>你認為還可以加入什麼元素？</vt:lpstr>
      <vt:lpstr>但以理</vt:lpstr>
      <vt:lpstr>what if the prayer is not answered?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</dc:title>
  <dc:creator>ivy</dc:creator>
  <cp:lastModifiedBy>lkyccc</cp:lastModifiedBy>
  <cp:revision>8</cp:revision>
  <dcterms:created xsi:type="dcterms:W3CDTF">2015-10-12T08:25:11Z</dcterms:created>
  <dcterms:modified xsi:type="dcterms:W3CDTF">2023-09-20T03:51:42Z</dcterms:modified>
</cp:coreProperties>
</file>