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60"/>
  </p:normalViewPr>
  <p:slideViewPr>
    <p:cSldViewPr>
      <p:cViewPr varScale="1">
        <p:scale>
          <a:sx n="68" d="100"/>
          <a:sy n="68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矩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矩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矩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矩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圓角矩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圓角矩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矩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矩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圓角矩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圓角矩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矩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矩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矩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矩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矩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C90330C-A9D0-4C14-8CA5-02EDB4FA7FDC}" type="datetimeFigureOut">
              <a:rPr lang="zh-TW" altLang="en-US" smtClean="0"/>
              <a:pPr/>
              <a:t>2015/11/11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E76FAFE-B3DC-41AA-9725-DB60B2358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祭祀之地</a:t>
            </a:r>
            <a:br>
              <a:rPr lang="zh-TW" altLang="en-US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教育中心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圖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中各展示了什麼地方？</a:t>
            </a:r>
            <a:br>
              <a:rPr lang="zh-TW" altLang="zh-TW" dirty="0">
                <a:latin typeface="標楷體" pitchFamily="65" charset="-120"/>
                <a:ea typeface="標楷體" pitchFamily="65" charset="-120"/>
              </a:rPr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教育中心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英國巨石陣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7" name="Picture 3" descr="C:\Users\ivy\Pictures\stone-henge-3278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6096000"/>
          </a:xfrm>
          <a:prstGeom prst="rect">
            <a:avLst/>
          </a:prstGeom>
          <a:noFill/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教育中心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中國天壇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76672" y="1340768"/>
            <a:ext cx="12106276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宗教</a:t>
            </a:r>
            <a:r>
              <a:rPr lang="zh-TW" altLang="en-US" sz="10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教育中心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日本神社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7410" name="Picture 2" descr="C:\Users\ivy\Pictures\dazaifu-5472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6121190"/>
          </a:xfrm>
          <a:prstGeom prst="rect">
            <a:avLst/>
          </a:prstGeom>
          <a:noFill/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教育中心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TW" i="1" u="sng" dirty="0" smtClean="0"/>
              <a:t/>
            </a:r>
            <a:br>
              <a:rPr lang="en-US" altLang="zh-TW" i="1" u="sng" dirty="0" smtClean="0"/>
            </a:br>
            <a:r>
              <a:rPr lang="zh-TW" altLang="zh-TW" b="1" i="1" u="sng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想一想</a:t>
            </a:r>
            <a:r>
              <a:rPr lang="zh-TW" altLang="zh-TW" dirty="0" smtClean="0"/>
              <a:t/>
            </a:r>
            <a:br>
              <a:rPr lang="zh-TW" altLang="zh-TW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它們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有什麼共通點？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人除了到這些地方供奉神明之外，還會做什麼？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人為什麼要祈禱？</a:t>
            </a:r>
          </a:p>
          <a:p>
            <a:endParaRPr lang="zh-TW" altLang="en-US" dirty="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教育中心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都會">
  <a:themeElements>
    <a:clrScheme name="都會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都會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都會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62</Words>
  <Application>Microsoft Office PowerPoint</Application>
  <PresentationFormat>如螢幕大小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都會</vt:lpstr>
      <vt:lpstr> 祭祀之地 </vt:lpstr>
      <vt:lpstr> 圖中各展示了什麼地方？ </vt:lpstr>
      <vt:lpstr>英國巨石陣</vt:lpstr>
      <vt:lpstr>中國天壇</vt:lpstr>
      <vt:lpstr>日本神社</vt:lpstr>
      <vt:lpstr> 想一想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祭祀之地</dc:title>
  <dc:creator>ivy</dc:creator>
  <cp:lastModifiedBy>irene</cp:lastModifiedBy>
  <cp:revision>5</cp:revision>
  <dcterms:created xsi:type="dcterms:W3CDTF">2015-10-12T06:16:00Z</dcterms:created>
  <dcterms:modified xsi:type="dcterms:W3CDTF">2015-11-11T07:41:12Z</dcterms:modified>
</cp:coreProperties>
</file>