
<file path=[Content_Types].xml><?xml version="1.0" encoding="utf-8"?>
<Types xmlns="http://schemas.openxmlformats.org/package/2006/content-types">
  <Default Extension="jfif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2" r:id="rId3"/>
    <p:sldId id="273" r:id="rId4"/>
    <p:sldId id="274" r:id="rId5"/>
    <p:sldId id="275" r:id="rId6"/>
    <p:sldId id="276" r:id="rId7"/>
    <p:sldId id="277" r:id="rId8"/>
  </p:sldIdLst>
  <p:sldSz cx="12188825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howGuides="1">
      <p:cViewPr varScale="1">
        <p:scale>
          <a:sx n="91" d="100"/>
          <a:sy n="91" d="100"/>
        </p:scale>
        <p:origin x="534" y="78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3126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183C20-8548-40C8-9E88-EAF7A836FA13}" type="datetime2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2024年3月27日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2755C7B-5432-4A5D-9B03-7BFF1EA11593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按一下以編輯母片文字樣式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41221E5-7225-48EB-A4EE-420E7BFCF70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0697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967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7545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" name="直線接點​​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 userDrawn="1"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5" name="直線接點​​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466343" cy="2680127"/>
          </a:xfrm>
        </p:spPr>
        <p:txBody>
          <a:bodyPr rtlCol="0">
            <a:no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BEE1D24-97AF-452C-9908-FCD24AA8B9C4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E91F04-D044-41B7-860D-08EA8B1AA432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2" name="直線接點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3" name="直線接點​​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1" name="直線接點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3" name="直線接點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98612" y="1600201"/>
            <a:ext cx="8458199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C88BC1A-1ADD-4516-A6FA-9CA48C444AA6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2EFAA0-412B-4CDA-BF7E-4CD81AF93DCF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F20B265-170A-4695-B0E3-638953AF3093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65686EB-6CAB-4728-BC07-6A243664D983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7" name="直線接點​​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A67C8A8-5D14-46D7-9EA9-D217E30519F9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58DCB90-D45B-4EEB-95EF-58798D5539DF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EA5BDA3-55C7-41F4-B5C7-3BDDDE43E98E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DCE46B0-F473-449A-B31D-B97A729DF96A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直線接點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​​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4" name="直線接點​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排標題 1"/>
          <p:cNvSpPr>
            <a:spLocks noGrp="1"/>
          </p:cNvSpPr>
          <p:nvPr>
            <p:ph type="title" orient="vert" hasCustomPrompt="1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</a:t>
            </a:r>
            <a:r>
              <a:rPr lang="zh-TW" altLang="en-US" dirty="0" smtClean="0"/>
              <a:t>標題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4782A2-0879-41DC-8E75-FA3C9CCBBA68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5027612" y="6356351"/>
            <a:ext cx="13715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77832FB-C6E3-4E1D-A0D2-65305D9CB2C9}" type="datetime2">
              <a:rPr lang="zh-TW" altLang="en-US" smtClean="0"/>
              <a:pPr/>
              <a:t>2024年3月27日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p-RvPBQM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f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 smtClean="0">
                <a:ea typeface="Microsoft JhengHei UI" panose="020B0604030504040204" pitchFamily="34" charset="-120"/>
              </a:rPr>
              <a:t>伸張公義</a:t>
            </a:r>
            <a:endParaRPr lang="zh-TW" altLang="en-US" dirty="0">
              <a:ea typeface="Microsoft JhengHei UI" panose="020B0604030504040204" pitchFamily="34" charset="-120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altLang="en-US" dirty="0" smtClean="0">
                <a:ea typeface="Microsoft JhengHei UI" panose="020B0604030504040204" pitchFamily="34" charset="-120"/>
                <a:hlinkClick r:id="rId3"/>
              </a:rPr>
              <a:t>潔淨</a:t>
            </a:r>
            <a:r>
              <a:rPr lang="zh-TW" altLang="en-US" dirty="0" smtClean="0">
                <a:ea typeface="Microsoft JhengHei UI" panose="020B0604030504040204" pitchFamily="34" charset="-120"/>
                <a:hlinkClick r:id="rId3"/>
              </a:rPr>
              <a:t>聖殿</a:t>
            </a:r>
            <a:endParaRPr lang="en-US" altLang="zh-TW" dirty="0" smtClean="0">
              <a:ea typeface="Microsoft JhengHei UI" panose="020B0604030504040204" pitchFamily="34" charset="-120"/>
            </a:endParaRPr>
          </a:p>
          <a:p>
            <a:pPr rtl="0"/>
            <a:r>
              <a:rPr lang="en-US" altLang="zh-TW" sz="1800" dirty="0" smtClean="0"/>
              <a:t/>
            </a:r>
            <a:br>
              <a:rPr lang="en-US" altLang="zh-TW" sz="1800" dirty="0" smtClean="0"/>
            </a:br>
            <a:r>
              <a:rPr lang="en-US" altLang="zh-TW" sz="1800" dirty="0" smtClean="0"/>
              <a:t>(</a:t>
            </a:r>
            <a:r>
              <a:rPr lang="zh-TW" altLang="en-US" sz="1800" dirty="0" smtClean="0"/>
              <a:t>約翰福音</a:t>
            </a:r>
            <a:r>
              <a:rPr lang="en-US" altLang="zh-TW" sz="1800" dirty="0" smtClean="0"/>
              <a:t>2:13-22)</a:t>
            </a:r>
            <a:endParaRPr lang="zh-TW" altLang="en-US" sz="1800" dirty="0"/>
          </a:p>
        </p:txBody>
      </p:sp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92" y="2327148"/>
            <a:ext cx="4491583" cy="29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197868" y="980728"/>
            <a:ext cx="95050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4000" dirty="0"/>
              <a:t>猶太人的逾越節近了，耶穌就上耶路撒冷去。看見殿裏有賣牛、羊、鴿子的，並有兌換銀錢的人坐在那裏，耶穌就拿繩子做成鞭子，把牛羊都趕出殿去，倒出兌換銀錢之人的銀錢，推翻他們的桌子，又對賣鴿子的說：「把這些東西拿去！不要將我父的殿當作買賣的地方。</a:t>
            </a:r>
            <a:r>
              <a:rPr lang="zh-TW" altLang="zh-HK" sz="4000" dirty="0" smtClean="0"/>
              <a:t>」</a:t>
            </a:r>
            <a:r>
              <a:rPr lang="zh-TW" altLang="zh-HK" sz="4000" dirty="0"/>
              <a:t>他的門徒就想起經上記着說：「我為你的殿心裏焦急，如同火燒。」</a:t>
            </a:r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197868" y="980728"/>
            <a:ext cx="95050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/>
              <a:t>因此猶太人問他說：「你既做這些事，還顯什麼神蹟給我們看呢？」耶穌回答說：「你們拆毀這殿，我三日內要再建立起來。」猶太人便說：「這殿是四十六年才造成的，你三日內就再建立起來嗎？」但耶穌這話是以他的身體為殿。所以到他從死裏復活以後，門徒就想起他說過這話，便信了聖經和耶穌所說的</a:t>
            </a:r>
            <a:r>
              <a:rPr lang="zh-TW" altLang="en-US" sz="4000" dirty="0" smtClean="0"/>
              <a:t>。</a:t>
            </a:r>
            <a:endParaRPr lang="en-US" altLang="zh-TW" sz="4000" dirty="0"/>
          </a:p>
          <a:p>
            <a:r>
              <a:rPr lang="en-US" altLang="zh-TW" sz="4000" dirty="0"/>
              <a:t>	</a:t>
            </a:r>
            <a:r>
              <a:rPr lang="en-US" altLang="zh-TW" sz="4000" dirty="0" smtClean="0"/>
              <a:t>							</a:t>
            </a:r>
            <a:r>
              <a:rPr lang="zh-TW" altLang="zh-HK" dirty="0" smtClean="0"/>
              <a:t>（</a:t>
            </a:r>
            <a:r>
              <a:rPr lang="zh-TW" altLang="zh-HK" dirty="0"/>
              <a:t>約翰福音</a:t>
            </a:r>
            <a:r>
              <a:rPr lang="en-US" altLang="zh-HK" dirty="0"/>
              <a:t>2:13-22</a:t>
            </a:r>
            <a:r>
              <a:rPr lang="zh-TW" altLang="zh-HK" dirty="0"/>
              <a:t>）</a:t>
            </a:r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34014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1.</a:t>
            </a:r>
            <a:r>
              <a:rPr lang="zh-TW" altLang="zh-HK" dirty="0"/>
              <a:t>人們在聖殿做什麼？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在聖殿的外院，有人在販賣牛、羊、鴿子，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又有人坐著兌換銀錢。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1225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2</a:t>
            </a:r>
            <a:r>
              <a:rPr lang="en-US" altLang="zh-HK" dirty="0" smtClean="0"/>
              <a:t>.</a:t>
            </a:r>
            <a:r>
              <a:rPr lang="zh-TW" altLang="zh-HK" dirty="0"/>
              <a:t>為什麼耶穌如此生氣？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97868" y="1600200"/>
            <a:ext cx="10729192" cy="4572000"/>
          </a:xfrm>
        </p:spPr>
        <p:txBody>
          <a:bodyPr>
            <a:noAutofit/>
          </a:bodyPr>
          <a:lstStyle/>
          <a:p>
            <a:r>
              <a:rPr lang="zh-TW" altLang="en-US" sz="3200" dirty="0" smtClean="0"/>
              <a:t>耶穌認為聖殿不是用來買賣的地方，聖殿是禱告的地方。</a:t>
            </a:r>
            <a:endParaRPr lang="en-US" altLang="zh-TW" sz="3200" dirty="0" smtClean="0"/>
          </a:p>
          <a:p>
            <a:r>
              <a:rPr lang="zh-TW" altLang="en-US" sz="3200" dirty="0" smtClean="0"/>
              <a:t>當那些商人佔用外邦人院時，這已經嚴重剝奪外邦人敬拜上帝的權利。</a:t>
            </a:r>
            <a:endParaRPr lang="en-US" altLang="zh-TW" sz="3200" dirty="0" smtClean="0"/>
          </a:p>
          <a:p>
            <a:r>
              <a:rPr lang="zh-TW" altLang="en-US" sz="3200" dirty="0" smtClean="0"/>
              <a:t>聖殿是用來禱告敬拜的地方，牛羊的吵雜、各種叫賣的聲音，都會破壞聖殿禱告敬虔的氣氛，使禱告者無法專心祈禱。</a:t>
            </a:r>
            <a:endParaRPr lang="en-US" altLang="zh-TW" sz="3200" dirty="0" smtClean="0"/>
          </a:p>
          <a:p>
            <a:r>
              <a:rPr lang="zh-TW" altLang="en-US" sz="3200" dirty="0" smtClean="0"/>
              <a:t>官商勾結，彼此的貪污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在聖殿擺賣必須得到祭司的允准，祭司可以從中獲利</a:t>
            </a:r>
            <a:r>
              <a:rPr lang="en-US" altLang="zh-TW" sz="3200" dirty="0" smtClean="0"/>
              <a:t>)</a:t>
            </a:r>
            <a:r>
              <a:rPr lang="zh-TW" altLang="en-US" sz="3200" dirty="0" smtClean="0"/>
              <a:t>，這都不是上帝的心意，嚴重破壞聖殿的神聖。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3691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3.</a:t>
            </a:r>
            <a:r>
              <a:rPr lang="zh-TW" altLang="zh-HK" dirty="0"/>
              <a:t>猶太人的領袖對耶穌的舉動有什麼反應？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他們對耶穌更加反感，要殺害祂的心更堅定。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14720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4.</a:t>
            </a:r>
            <a:r>
              <a:rPr lang="zh-TW" altLang="zh-HK" dirty="0" smtClean="0"/>
              <a:t>為什麼</a:t>
            </a:r>
            <a:r>
              <a:rPr lang="zh-TW" altLang="zh-HK" dirty="0"/>
              <a:t>當你看到社會上有不公義的事情時</a:t>
            </a:r>
            <a:r>
              <a:rPr lang="zh-TW" altLang="zh-HK" dirty="0" smtClean="0"/>
              <a:t>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</a:t>
            </a:r>
            <a:r>
              <a:rPr lang="zh-TW" altLang="zh-HK" dirty="0" smtClean="0"/>
              <a:t>你</a:t>
            </a:r>
            <a:r>
              <a:rPr lang="zh-TW" altLang="zh-HK" dirty="0"/>
              <a:t>會怎樣做</a:t>
            </a:r>
            <a:r>
              <a:rPr lang="zh-TW" altLang="zh-HK" dirty="0" smtClean="0"/>
              <a:t>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學生自由作答</a:t>
            </a:r>
            <a:endParaRPr lang="en-US" altLang="zh-TW" dirty="0" smtClean="0"/>
          </a:p>
          <a:p>
            <a:r>
              <a:rPr lang="zh-TW" altLang="en-US" dirty="0" smtClean="0"/>
              <a:t>答案必須表達學生的取態，即是會做甚麼回應社會上的不公義</a:t>
            </a:r>
            <a:endParaRPr lang="en-US" altLang="zh-TW" dirty="0" smtClean="0"/>
          </a:p>
          <a:p>
            <a:r>
              <a:rPr lang="zh-TW" altLang="en-US" dirty="0" smtClean="0"/>
              <a:t>並且解釋為甚麼會有這種回應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376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數學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60_TF02787947.potx" id="{CA6F56C2-3862-459D-931B-5489B8C74ABE}" vid="{493EA9E0-9B5A-4828-8580-9A0678705664}"/>
    </a:ext>
  </a:extLst>
</a:theme>
</file>

<file path=ppt/theme/theme2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含有 Pi 的數學教育簡報 (寬螢幕)</Template>
  <TotalTime>19</TotalTime>
  <Words>474</Words>
  <Application>Microsoft Office PowerPoint</Application>
  <PresentationFormat>自訂</PresentationFormat>
  <Paragraphs>22</Paragraphs>
  <Slides>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Euphemia</vt:lpstr>
      <vt:lpstr>Microsoft JhengHei UI</vt:lpstr>
      <vt:lpstr>Arial</vt:lpstr>
      <vt:lpstr>數學 16x9</vt:lpstr>
      <vt:lpstr>伸張公義</vt:lpstr>
      <vt:lpstr>PowerPoint 簡報</vt:lpstr>
      <vt:lpstr>PowerPoint 簡報</vt:lpstr>
      <vt:lpstr>1.人們在聖殿做什麼？</vt:lpstr>
      <vt:lpstr>2.為什麼耶穌如此生氣？</vt:lpstr>
      <vt:lpstr>3.猶太人的領袖對耶穌的舉動有什麼反應？</vt:lpstr>
      <vt:lpstr>4.為什麼當你看到社會上有不公義的事情時，    你會怎樣做？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伸張公義</dc:title>
  <dc:creator>WANG Yu Chau</dc:creator>
  <cp:lastModifiedBy>WANG Yu Chau</cp:lastModifiedBy>
  <cp:revision>4</cp:revision>
  <dcterms:created xsi:type="dcterms:W3CDTF">2024-03-27T00:57:31Z</dcterms:created>
  <dcterms:modified xsi:type="dcterms:W3CDTF">2024-03-27T01:17:40Z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