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9" r:id="rId5"/>
    <p:sldId id="260" r:id="rId6"/>
    <p:sldId id="258" r:id="rId7"/>
    <p:sldId id="261" r:id="rId8"/>
    <p:sldId id="266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99FF66"/>
    <a:srgbClr val="FF66FF"/>
    <a:srgbClr val="CC66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280FF-E516-4932-8AAA-6F5A2F2DFA18}" type="datetimeFigureOut">
              <a:rPr lang="zh-TW" altLang="en-US" smtClean="0"/>
              <a:pPr/>
              <a:t>2023/9/20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BE9B2-FF45-46A8-9CA3-516716E173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C0A06-B5A1-4540-9EDC-992DA7BEB660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2023/9/20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EF100-56B1-4F31-8D51-D7C7307E1D6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raph.org.uk/photo/3191883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creativecommons.org/licenses/by-sa/2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lanc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3.0/deed.en" TargetMode="External"/><Relationship Id="rId2" Type="http://schemas.openxmlformats.org/officeDocument/2006/relationships/hyperlink" Target="http://commons.wikimedia.org/wiki/File:Dominican_republic_Los_Haitises_mangroves.jpeg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972616" y="692696"/>
            <a:ext cx="7772400" cy="1470025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牠 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它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住在哪裏？</a:t>
            </a:r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/>
              <a:t>©2015</a:t>
            </a:r>
            <a:r>
              <a:rPr lang="zh-TW" altLang="en-US" sz="1000" dirty="0"/>
              <a:t>宗教教育中心</a:t>
            </a: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/>
              <a:t>©2015</a:t>
            </a:r>
            <a:r>
              <a:rPr lang="zh-TW" altLang="en-US" sz="1000" dirty="0"/>
              <a:t>宗教教育中心</a:t>
            </a:r>
          </a:p>
        </p:txBody>
      </p:sp>
      <p:pic>
        <p:nvPicPr>
          <p:cNvPr id="7170" name="Picture 2" descr="http://upload.wikimedia.org/wikipedia/commons/8/89/Monopterus_albus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280920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橢圓 6"/>
          <p:cNvSpPr/>
          <p:nvPr/>
        </p:nvSpPr>
        <p:spPr>
          <a:xfrm>
            <a:off x="0" y="0"/>
            <a:ext cx="2052736" cy="1755576"/>
          </a:xfrm>
          <a:prstGeom prst="ellipse">
            <a:avLst/>
          </a:prstGeom>
          <a:solidFill>
            <a:srgbClr val="FFC000"/>
          </a:solidFill>
          <a:ln w="571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黃鱔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5157192"/>
            <a:ext cx="9144000" cy="1296144"/>
          </a:xfrm>
          <a:prstGeom prst="rect">
            <a:avLst/>
          </a:prstGeom>
          <a:solidFill>
            <a:srgbClr val="FF9999">
              <a:alpha val="58000"/>
            </a:srgb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淡水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　　　　　　　　　　　　　　　　　　　　　　　　　　　　　　　　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33056" y="6465093"/>
            <a:ext cx="5410944" cy="392907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en-US" altLang="zh-TW" sz="1000" dirty="0">
                <a:hlinkClick r:id="rId3"/>
              </a:rPr>
              <a:t>Photo</a:t>
            </a:r>
            <a:r>
              <a:rPr lang="en-US" altLang="zh-TW" sz="1000" dirty="0"/>
              <a:t> by Walter Baxter / </a:t>
            </a:r>
            <a:r>
              <a:rPr lang="en-US" altLang="zh-TW" sz="1000" dirty="0">
                <a:hlinkClick r:id="rId4"/>
              </a:rPr>
              <a:t>CC BY-SA 2.0</a:t>
            </a:r>
            <a:endParaRPr lang="en-US" altLang="zh-TW" sz="1000" dirty="0"/>
          </a:p>
          <a:p>
            <a:pPr algn="r">
              <a:buNone/>
            </a:pPr>
            <a:endParaRPr lang="zh-TW" altLang="en-US" sz="1000" dirty="0"/>
          </a:p>
        </p:txBody>
      </p:sp>
      <p:pic>
        <p:nvPicPr>
          <p:cNvPr id="19458" name="Picture 2" descr="Jumping salmon at Murray's Cauld, Philiphaug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4664"/>
            <a:ext cx="9144000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橢圓 4"/>
          <p:cNvSpPr/>
          <p:nvPr/>
        </p:nvSpPr>
        <p:spPr>
          <a:xfrm>
            <a:off x="0" y="0"/>
            <a:ext cx="2448272" cy="15841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三文魚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5157192"/>
            <a:ext cx="9144000" cy="1224136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56000"/>
                </a:schemeClr>
              </a:gs>
              <a:gs pos="35000">
                <a:schemeClr val="accent3">
                  <a:tint val="37000"/>
                  <a:satMod val="300000"/>
                  <a:alpha val="24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 w="57150">
            <a:solidFill>
              <a:srgbClr val="CC66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</a:rPr>
              <a:t>在淡水出生，海水中成長。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482" name="Picture 2" descr="企鹅, 黑脚, Artis, 荷兰, 阿姆斯特丹, 动物园, 动物, 自然, 系列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327341" cy="6858000"/>
          </a:xfrm>
          <a:prstGeom prst="rect">
            <a:avLst/>
          </a:prstGeom>
          <a:noFill/>
        </p:spPr>
      </p:pic>
      <p:sp>
        <p:nvSpPr>
          <p:cNvPr id="5" name="橢圓 4"/>
          <p:cNvSpPr/>
          <p:nvPr/>
        </p:nvSpPr>
        <p:spPr>
          <a:xfrm>
            <a:off x="0" y="5013176"/>
            <a:ext cx="2123728" cy="1584176"/>
          </a:xfrm>
          <a:prstGeom prst="ellipse">
            <a:avLst/>
          </a:prstGeom>
          <a:solidFill>
            <a:srgbClr val="00B0F0"/>
          </a:solidFill>
          <a:ln w="57150"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黑腳</a:t>
            </a:r>
            <a:endParaRPr lang="en-US" altLang="zh-TW" sz="3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企鵝</a:t>
            </a:r>
          </a:p>
        </p:txBody>
      </p:sp>
      <p:sp>
        <p:nvSpPr>
          <p:cNvPr id="6" name="矩形 5"/>
          <p:cNvSpPr/>
          <p:nvPr/>
        </p:nvSpPr>
        <p:spPr>
          <a:xfrm>
            <a:off x="-324544" y="0"/>
            <a:ext cx="9649072" cy="1052736"/>
          </a:xfrm>
          <a:prstGeom prst="rect">
            <a:avLst/>
          </a:prstGeom>
          <a:solidFill>
            <a:schemeClr val="accent6">
              <a:lumMod val="40000"/>
              <a:lumOff val="60000"/>
              <a:alpha val="52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熱帶</a:t>
            </a:r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</a:rPr>
              <a:t>地區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©2015</a:t>
            </a:r>
            <a:r>
              <a:rPr lang="zh-TW" alt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Manchot empereur - Emperor Penguin - Aptenodytes forste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8" y="764704"/>
            <a:ext cx="9145658" cy="6093296"/>
          </a:xfrm>
          <a:prstGeom prst="rect">
            <a:avLst/>
          </a:prstGeom>
          <a:noFill/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021088" y="6609109"/>
            <a:ext cx="5122912" cy="248891"/>
          </a:xfrm>
        </p:spPr>
        <p:txBody>
          <a:bodyPr>
            <a:normAutofit fontScale="32500" lnSpcReduction="20000"/>
          </a:bodyPr>
          <a:lstStyle/>
          <a:p>
            <a:pPr algn="r">
              <a:buNone/>
            </a:pPr>
            <a:r>
              <a:rPr lang="en-US" altLang="zh-TW" b="1" dirty="0"/>
              <a:t>Photo © </a:t>
            </a:r>
            <a:r>
              <a:rPr lang="en-US" altLang="zh-TW" b="1" u="sng" dirty="0">
                <a:hlinkClick r:id="rId3"/>
              </a:rPr>
              <a:t>Samuel Blanc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0" y="4941168"/>
            <a:ext cx="2123728" cy="1584176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皇帝</a:t>
            </a:r>
            <a:endParaRPr lang="en-US" altLang="zh-TW" sz="32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企鵝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3366FF"/>
          </a:solidFill>
          <a:ln w="571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itchFamily="34" charset="-120"/>
                <a:ea typeface="微軟正黑體" pitchFamily="34" charset="-120"/>
              </a:rPr>
              <a:t>南極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6600">
              <a:alpha val="63000"/>
            </a:srgbClr>
          </a:solidFill>
          <a:ln w="571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陽光充足而乾燥的環境</a:t>
            </a:r>
          </a:p>
        </p:txBody>
      </p:sp>
      <p:sp>
        <p:nvSpPr>
          <p:cNvPr id="4" name="橢圓 3"/>
          <p:cNvSpPr/>
          <p:nvPr/>
        </p:nvSpPr>
        <p:spPr>
          <a:xfrm>
            <a:off x="0" y="5013176"/>
            <a:ext cx="2123728" cy="1584176"/>
          </a:xfrm>
          <a:prstGeom prst="ellipse">
            <a:avLst/>
          </a:prstGeom>
          <a:solidFill>
            <a:srgbClr val="99FF66"/>
          </a:solidFill>
          <a:ln w="57150">
            <a:solidFill>
              <a:srgbClr val="FF66F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太陽花</a:t>
            </a: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5CAD57E1-E148-393A-8DBA-77D82CAAA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150670" cy="6842125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5988"/>
          </a:xfrm>
          <a:solidFill>
            <a:srgbClr val="CC6600">
              <a:alpha val="63000"/>
            </a:srgbClr>
          </a:solidFill>
          <a:ln w="571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白天有六小時的光照時間，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晚上室溫保持在10-15度左右為宜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6372200" y="4797152"/>
            <a:ext cx="2123728" cy="1584176"/>
          </a:xfrm>
          <a:prstGeom prst="ellipse">
            <a:avLst/>
          </a:prstGeom>
          <a:solidFill>
            <a:srgbClr val="99FF66"/>
          </a:solidFill>
          <a:ln w="57150">
            <a:solidFill>
              <a:srgbClr val="FF66F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水仙花</a:t>
            </a: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  <p:extLst>
      <p:ext uri="{BB962C8B-B14F-4D97-AF65-F5344CB8AC3E}">
        <p14:creationId xmlns:p14="http://schemas.microsoft.com/office/powerpoint/2010/main" val="217215332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661048" y="6609109"/>
            <a:ext cx="5482952" cy="248891"/>
          </a:xfrm>
        </p:spPr>
        <p:txBody>
          <a:bodyPr>
            <a:normAutofit fontScale="32500" lnSpcReduction="20000"/>
          </a:bodyPr>
          <a:lstStyle/>
          <a:p>
            <a:pPr algn="r">
              <a:buNone/>
            </a:pPr>
            <a:r>
              <a:rPr lang="en-US" altLang="zh-TW" dirty="0">
                <a:hlinkClick r:id="rId2"/>
              </a:rPr>
              <a:t>Photo</a:t>
            </a:r>
            <a:r>
              <a:rPr lang="en-US" altLang="zh-TW" dirty="0"/>
              <a:t> by Anton </a:t>
            </a:r>
            <a:r>
              <a:rPr lang="en-US" altLang="zh-TW" dirty="0" err="1"/>
              <a:t>Bielousov</a:t>
            </a:r>
            <a:r>
              <a:rPr lang="en-US" altLang="zh-TW" dirty="0"/>
              <a:t> / </a:t>
            </a:r>
            <a:r>
              <a:rPr lang="en-US" altLang="zh-TW" dirty="0">
                <a:hlinkClick r:id="rId3"/>
              </a:rPr>
              <a:t>CC BY-SA 3.0</a:t>
            </a:r>
            <a:endParaRPr lang="zh-TW" altLang="en-US" dirty="0"/>
          </a:p>
        </p:txBody>
      </p:sp>
      <p:pic>
        <p:nvPicPr>
          <p:cNvPr id="21506" name="Picture 2" descr="File:Dominican republic Los Haitises mangrov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33976" y="-1"/>
            <a:ext cx="9902520" cy="6597555"/>
          </a:xfrm>
          <a:prstGeom prst="rect">
            <a:avLst/>
          </a:prstGeom>
          <a:noFill/>
        </p:spPr>
      </p:pic>
      <p:sp>
        <p:nvSpPr>
          <p:cNvPr id="5" name="橢圓 4"/>
          <p:cNvSpPr/>
          <p:nvPr/>
        </p:nvSpPr>
        <p:spPr>
          <a:xfrm>
            <a:off x="251520" y="260648"/>
            <a:ext cx="2016224" cy="1224136"/>
          </a:xfrm>
          <a:prstGeom prst="ellips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92D050"/>
                </a:solidFill>
                <a:latin typeface="微軟正黑體" pitchFamily="34" charset="-120"/>
                <a:ea typeface="微軟正黑體" pitchFamily="34" charset="-120"/>
              </a:rPr>
              <a:t>紅樹林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0" y="5445224"/>
            <a:ext cx="9144000" cy="1143000"/>
          </a:xfrm>
          <a:prstGeom prst="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 w="76200" cap="flat" cmpd="sng" algn="ctr">
            <a:solidFill>
              <a:srgbClr val="FFFF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黏度高的泥質灘地，泥濘而潮濕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©2015</a:t>
            </a:r>
            <a:r>
              <a:rPr lang="zh-TW" alt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 descr="燕子, 青年, 年幼的燕子, 鸟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橢圓 4"/>
          <p:cNvSpPr/>
          <p:nvPr/>
        </p:nvSpPr>
        <p:spPr>
          <a:xfrm>
            <a:off x="395536" y="836712"/>
            <a:ext cx="2016224" cy="1224136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66F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3366FF"/>
                </a:solidFill>
                <a:latin typeface="微軟正黑體" pitchFamily="34" charset="-120"/>
                <a:ea typeface="微軟正黑體" pitchFamily="34" charset="-120"/>
              </a:rPr>
              <a:t>燕子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0" y="4941168"/>
            <a:ext cx="9144000" cy="1143000"/>
          </a:xfrm>
          <a:prstGeom prst="rect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58000"/>
                </a:schemeClr>
              </a:gs>
              <a:gs pos="80000">
                <a:srgbClr val="92D050">
                  <a:alpha val="58000"/>
                </a:srgbClr>
              </a:gs>
              <a:gs pos="100000">
                <a:schemeClr val="accent3">
                  <a:shade val="94000"/>
                  <a:satMod val="135000"/>
                  <a:alpha val="40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zh-TW" altLang="en-US" sz="3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在昏暗，溫度及濕度適中的山洞築巢，</a:t>
            </a:r>
            <a:endParaRPr lang="en-US" altLang="zh-TW" sz="3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>
              <a:spcBef>
                <a:spcPct val="0"/>
              </a:spcBef>
            </a:pPr>
            <a:r>
              <a:rPr lang="zh-TW" altLang="en-US" sz="3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以昆蟲為食物。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3794" name="Picture 2" descr="鹌鹑, 鸟, 羽毛, 动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813" cy="7029400"/>
          </a:xfrm>
          <a:prstGeom prst="rect">
            <a:avLst/>
          </a:prstGeom>
          <a:noFill/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0" y="260648"/>
            <a:ext cx="9252520" cy="1143000"/>
          </a:xfrm>
          <a:prstGeom prst="rect">
            <a:avLst/>
          </a:prstGeom>
          <a:gradFill>
            <a:gsLst>
              <a:gs pos="0">
                <a:schemeClr val="accent4">
                  <a:shade val="51000"/>
                  <a:satMod val="130000"/>
                  <a:alpha val="72000"/>
                </a:schemeClr>
              </a:gs>
              <a:gs pos="80000">
                <a:schemeClr val="accent4">
                  <a:shade val="93000"/>
                  <a:satMod val="130000"/>
                  <a:alpha val="75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ctr">
              <a:spcBef>
                <a:spcPct val="0"/>
              </a:spcBef>
            </a:pPr>
            <a:endParaRPr lang="en-US" altLang="zh-TW" sz="4400" dirty="0"/>
          </a:p>
          <a:p>
            <a:pPr algn="ctr">
              <a:spcBef>
                <a:spcPct val="0"/>
              </a:spcBef>
            </a:pPr>
            <a:r>
              <a:rPr lang="zh-TW" altLang="zh-TW" sz="3800" b="1" dirty="0">
                <a:latin typeface="微軟正黑體" pitchFamily="34" charset="-120"/>
                <a:ea typeface="微軟正黑體" pitchFamily="34" charset="-120"/>
              </a:rPr>
              <a:t>一般在草叢中生活，主要以</a:t>
            </a:r>
            <a:r>
              <a:rPr lang="zh-TW" altLang="zh-TW" sz="3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植物種子、幼芽、嫩枝</a:t>
            </a:r>
            <a:r>
              <a:rPr lang="zh-TW" altLang="zh-TW" sz="3800" b="1" dirty="0">
                <a:latin typeface="微軟正黑體" pitchFamily="34" charset="-120"/>
                <a:ea typeface="微軟正黑體" pitchFamily="34" charset="-120"/>
              </a:rPr>
              <a:t>爲食物。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868144" y="4725144"/>
            <a:ext cx="2808312" cy="18722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rgbClr val="CC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鵪鶉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0" y="6596063"/>
            <a:ext cx="1323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chemeClr val="bg1"/>
                </a:solidFill>
              </a:rPr>
              <a:t>©2015</a:t>
            </a:r>
            <a:r>
              <a:rPr lang="zh-TW" altLang="en-US" sz="1000" dirty="0">
                <a:solidFill>
                  <a:schemeClr val="bg1"/>
                </a:solidFill>
              </a:rPr>
              <a:t>宗教教育中心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163</Words>
  <Application>Microsoft Macintosh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標楷體</vt:lpstr>
      <vt:lpstr>微軟正黑體</vt:lpstr>
      <vt:lpstr>Arial</vt:lpstr>
      <vt:lpstr>Calibri</vt:lpstr>
      <vt:lpstr>Office 佈景主題</vt:lpstr>
      <vt:lpstr>1_Office 佈景主題</vt:lpstr>
      <vt:lpstr>牠 / 它住在哪裏？</vt:lpstr>
      <vt:lpstr>PowerPoint Presentation</vt:lpstr>
      <vt:lpstr>　　　　　　　　　　　　　　　　　　　　　　　　　　　　　　　　２</vt:lpstr>
      <vt:lpstr>PowerPoint Presentation</vt:lpstr>
      <vt:lpstr>PowerPoint Presentation</vt:lpstr>
      <vt:lpstr>陽光充足而乾燥的環境</vt:lpstr>
      <vt:lpstr>白天有六小時的光照時間， 晚上室溫保持在10-15度左右為宜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ivy</dc:creator>
  <cp:lastModifiedBy>Microsoft Office User</cp:lastModifiedBy>
  <cp:revision>25</cp:revision>
  <dcterms:created xsi:type="dcterms:W3CDTF">2014-10-14T09:22:32Z</dcterms:created>
  <dcterms:modified xsi:type="dcterms:W3CDTF">2023-09-20T01:43:52Z</dcterms:modified>
</cp:coreProperties>
</file>