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FF"/>
    <a:srgbClr val="FFFF99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37" d="100"/>
          <a:sy n="137" d="100"/>
        </p:scale>
        <p:origin x="-112" y="-1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標楷體" pitchFamily="65" charset="-120"/>
                <a:ea typeface="標楷體" pitchFamily="65" charset="-12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標楷體" pitchFamily="65" charset="-120"/>
                <a:ea typeface="標楷體" pitchFamily="65" charset="-12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dirty="0" smtClean="0"/>
              <a:t>按一下以編輯母片副標題樣式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8E339-A970-4B1F-87FC-A131B69E887B}" type="datetimeFigureOut">
              <a:rPr lang="zh-TW" altLang="en-US" smtClean="0"/>
              <a:pPr/>
              <a:t>19/4/23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87554-5F72-4BF6-9704-D8F3C10CFED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ransition xmlns:p14="http://schemas.microsoft.com/office/powerpoint/2010/main"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標楷體" pitchFamily="65" charset="-120"/>
                <a:ea typeface="標楷體" pitchFamily="65" charset="-12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標楷體" pitchFamily="65" charset="-120"/>
                <a:ea typeface="標楷體" pitchFamily="65" charset="-120"/>
              </a:defRPr>
            </a:lvl1pPr>
            <a:lvl2pPr>
              <a:defRPr>
                <a:latin typeface="標楷體" pitchFamily="65" charset="-120"/>
                <a:ea typeface="標楷體" pitchFamily="65" charset="-120"/>
              </a:defRPr>
            </a:lvl2pPr>
            <a:lvl3pPr>
              <a:defRPr>
                <a:latin typeface="標楷體" pitchFamily="65" charset="-120"/>
                <a:ea typeface="標楷體" pitchFamily="65" charset="-120"/>
              </a:defRPr>
            </a:lvl3pPr>
            <a:lvl4pPr>
              <a:defRPr>
                <a:latin typeface="標楷體" pitchFamily="65" charset="-120"/>
                <a:ea typeface="標楷體" pitchFamily="65" charset="-120"/>
              </a:defRPr>
            </a:lvl4pPr>
            <a:lvl5pPr>
              <a:defRPr>
                <a:latin typeface="標楷體" pitchFamily="65" charset="-120"/>
                <a:ea typeface="標楷體" pitchFamily="65" charset="-120"/>
              </a:defRPr>
            </a:lvl5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8E339-A970-4B1F-87FC-A131B69E887B}" type="datetimeFigureOut">
              <a:rPr lang="zh-TW" altLang="en-US" smtClean="0"/>
              <a:pPr/>
              <a:t>19/4/23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87554-5F72-4BF6-9704-D8F3C10CFED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ransition xmlns:p14="http://schemas.microsoft.com/office/powerpoint/2010/main"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8E339-A970-4B1F-87FC-A131B69E887B}" type="datetimeFigureOut">
              <a:rPr lang="zh-TW" altLang="en-US" smtClean="0"/>
              <a:pPr/>
              <a:t>19/4/23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87554-5F72-4BF6-9704-D8F3C10CFED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ransition xmlns:p14="http://schemas.microsoft.com/office/powerpoint/2010/main"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8E339-A970-4B1F-87FC-A131B69E887B}" type="datetimeFigureOut">
              <a:rPr lang="zh-TW" altLang="en-US" smtClean="0"/>
              <a:pPr/>
              <a:t>19/4/23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87554-5F72-4BF6-9704-D8F3C10CFED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ransition xmlns:p14="http://schemas.microsoft.com/office/powerpoint/2010/main"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8E339-A970-4B1F-87FC-A131B69E887B}" type="datetimeFigureOut">
              <a:rPr lang="zh-TW" altLang="en-US" smtClean="0"/>
              <a:pPr/>
              <a:t>19/4/23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87554-5F72-4BF6-9704-D8F3C10CFED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ransition xmlns:p14="http://schemas.microsoft.com/office/powerpoint/2010/main"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8E339-A970-4B1F-87FC-A131B69E887B}" type="datetimeFigureOut">
              <a:rPr lang="zh-TW" altLang="en-US" smtClean="0"/>
              <a:pPr/>
              <a:t>19/4/23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87554-5F72-4BF6-9704-D8F3C10CFED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ransition xmlns:p14="http://schemas.microsoft.com/office/powerpoint/2010/main"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8E339-A970-4B1F-87FC-A131B69E887B}" type="datetimeFigureOut">
              <a:rPr lang="zh-TW" altLang="en-US" smtClean="0"/>
              <a:pPr/>
              <a:t>19/4/23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87554-5F72-4BF6-9704-D8F3C10CFED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ransition xmlns:p14="http://schemas.microsoft.com/office/powerpoint/2010/main"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8E339-A970-4B1F-87FC-A131B69E887B}" type="datetimeFigureOut">
              <a:rPr lang="zh-TW" altLang="en-US" smtClean="0"/>
              <a:pPr/>
              <a:t>19/4/23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87554-5F72-4BF6-9704-D8F3C10CFED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ransition xmlns:p14="http://schemas.microsoft.com/office/powerpoint/2010/main"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8E339-A970-4B1F-87FC-A131B69E887B}" type="datetimeFigureOut">
              <a:rPr lang="zh-TW" altLang="en-US" smtClean="0"/>
              <a:pPr/>
              <a:t>19/4/23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87554-5F72-4BF6-9704-D8F3C10CFED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ransition xmlns:p14="http://schemas.microsoft.com/office/powerpoint/2010/main"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8E339-A970-4B1F-87FC-A131B69E887B}" type="datetimeFigureOut">
              <a:rPr lang="zh-TW" altLang="en-US" smtClean="0"/>
              <a:pPr/>
              <a:t>19/4/23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87554-5F72-4BF6-9704-D8F3C10CFED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ransition xmlns:p14="http://schemas.microsoft.com/office/powerpoint/2010/main"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8E339-A970-4B1F-87FC-A131B69E887B}" type="datetimeFigureOut">
              <a:rPr lang="zh-TW" altLang="en-US" smtClean="0"/>
              <a:pPr/>
              <a:t>19/4/23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87554-5F72-4BF6-9704-D8F3C10CFED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ransition xmlns:p14="http://schemas.microsoft.com/office/powerpoint/2010/main" spd="slow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B8E339-A970-4B1F-87FC-A131B69E887B}" type="datetimeFigureOut">
              <a:rPr lang="zh-TW" altLang="en-US" smtClean="0"/>
              <a:pPr/>
              <a:t>19/4/23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C87554-5F72-4BF6-9704-D8F3C10CFED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xmlns:p14="http://schemas.microsoft.com/office/powerpoint/2010/main" spd="slow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539552" y="1196752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altLang="zh-TW" b="1" dirty="0" smtClean="0"/>
              <a:t/>
            </a:r>
            <a:br>
              <a:rPr lang="en-US" altLang="zh-TW" b="1" dirty="0" smtClean="0"/>
            </a:br>
            <a:r>
              <a:rPr lang="zh-TW" altLang="zh-TW" sz="6700" b="1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愛</a:t>
            </a:r>
            <a:r>
              <a:rPr lang="zh-TW" altLang="zh-TW" dirty="0">
                <a:latin typeface="微軟正黑體" pitchFamily="34" charset="-120"/>
                <a:ea typeface="微軟正黑體" pitchFamily="34" charset="-120"/>
              </a:rPr>
              <a:t>的</a:t>
            </a:r>
            <a:r>
              <a:rPr lang="zh-TW" altLang="zh-TW">
                <a:latin typeface="微軟正黑體" pitchFamily="34" charset="-120"/>
                <a:ea typeface="微軟正黑體" pitchFamily="34" charset="-120"/>
              </a:rPr>
              <a:t>溝通</a:t>
            </a:r>
            <a:r>
              <a:rPr lang="zh-TW" altLang="zh-TW" smtClean="0">
                <a:latin typeface="微軟正黑體" pitchFamily="34" charset="-120"/>
                <a:ea typeface="微軟正黑體" pitchFamily="34" charset="-120"/>
              </a:rPr>
              <a:t>四</a:t>
            </a:r>
            <a:r>
              <a:rPr lang="zh-TW" altLang="en-US" smtClean="0">
                <a:latin typeface="微軟正黑體" pitchFamily="34" charset="-120"/>
                <a:ea typeface="微軟正黑體" pitchFamily="34" charset="-120"/>
              </a:rPr>
              <a:t>部</a:t>
            </a:r>
            <a:r>
              <a:rPr lang="zh-TW" altLang="zh-TW" smtClean="0">
                <a:latin typeface="微軟正黑體" pitchFamily="34" charset="-120"/>
                <a:ea typeface="微軟正黑體" pitchFamily="34" charset="-120"/>
              </a:rPr>
              <a:t>曲</a:t>
            </a:r>
            <a:r>
              <a:rPr lang="zh-TW" altLang="zh-TW" dirty="0"/>
              <a:t/>
            </a:r>
            <a:br>
              <a:rPr lang="zh-TW" altLang="zh-TW" dirty="0"/>
            </a:br>
            <a:endParaRPr lang="zh-TW" altLang="en-US" dirty="0"/>
          </a:p>
        </p:txBody>
      </p:sp>
      <p:sp>
        <p:nvSpPr>
          <p:cNvPr id="4" name="矩形 5"/>
          <p:cNvSpPr>
            <a:spLocks noChangeArrowheads="1"/>
          </p:cNvSpPr>
          <p:nvPr/>
        </p:nvSpPr>
        <p:spPr bwMode="auto">
          <a:xfrm>
            <a:off x="0" y="6596063"/>
            <a:ext cx="13239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1000" dirty="0" smtClean="0"/>
              <a:t>©2015</a:t>
            </a:r>
            <a:r>
              <a:rPr lang="zh-TW" altLang="en-US" sz="1000" dirty="0" smtClean="0"/>
              <a:t>宗教教育中心</a:t>
            </a:r>
          </a:p>
        </p:txBody>
      </p:sp>
    </p:spTree>
  </p:cSld>
  <p:clrMapOvr>
    <a:masterClrMapping/>
  </p:clrMapOvr>
  <p:transition xmlns:p14="http://schemas.microsoft.com/office/powerpoint/2010/main" spd="slow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143000"/>
          </a:xfrm>
        </p:spPr>
        <p:txBody>
          <a:bodyPr>
            <a:noAutofit/>
          </a:bodyPr>
          <a:lstStyle/>
          <a:p>
            <a:pPr lvl="0"/>
            <a:r>
              <a:rPr lang="en-US" altLang="zh-TW" sz="36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36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</a:br>
            <a:r>
              <a:rPr lang="zh-TW" altLang="zh-TW" sz="36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傾聽對方的感受和訴求</a:t>
            </a:r>
            <a:r>
              <a:rPr lang="zh-TW" altLang="zh-TW" sz="3600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zh-TW" altLang="zh-TW" sz="3600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</a:br>
            <a:endParaRPr lang="zh-TW" altLang="en-US" sz="3600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 useBgFill="1"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39552" y="2132856"/>
            <a:ext cx="8229600" cy="4309939"/>
          </a:xfrm>
        </p:spPr>
        <p:txBody>
          <a:bodyPr>
            <a:normAutofit/>
          </a:bodyPr>
          <a:lstStyle/>
          <a:p>
            <a:r>
              <a:rPr lang="zh-TW" altLang="zh-TW" sz="2800" b="1" dirty="0" smtClean="0">
                <a:solidFill>
                  <a:srgbClr val="FFFF99"/>
                </a:solidFill>
                <a:latin typeface="微軟正黑體" pitchFamily="34" charset="-120"/>
                <a:ea typeface="微軟正黑體" pitchFamily="34" charset="-120"/>
              </a:rPr>
              <a:t>所謂</a:t>
            </a:r>
            <a:r>
              <a:rPr lang="zh-TW" altLang="zh-TW" sz="2800" b="1" dirty="0">
                <a:solidFill>
                  <a:srgbClr val="FFFF99"/>
                </a:solidFill>
                <a:latin typeface="微軟正黑體" pitchFamily="34" charset="-120"/>
                <a:ea typeface="微軟正黑體" pitchFamily="34" charset="-120"/>
              </a:rPr>
              <a:t>「儘管我不贊同你的立場，但我誓死維護你說話的權利」，即使覺得對方有錯，也請給予他發言的機會，耐心聆聽其感受和訴求</a:t>
            </a:r>
            <a:r>
              <a:rPr lang="zh-TW" altLang="zh-TW" sz="2800" dirty="0">
                <a:solidFill>
                  <a:srgbClr val="FFFF99"/>
                </a:solidFill>
                <a:latin typeface="微軟正黑體" pitchFamily="34" charset="-120"/>
                <a:ea typeface="微軟正黑體" pitchFamily="34" charset="-120"/>
              </a:rPr>
              <a:t>。</a:t>
            </a:r>
          </a:p>
          <a:p>
            <a:pPr>
              <a:buNone/>
            </a:pPr>
            <a:endParaRPr lang="zh-TW" altLang="zh-TW" dirty="0"/>
          </a:p>
          <a:p>
            <a:endParaRPr lang="zh-TW" altLang="en-US" dirty="0"/>
          </a:p>
        </p:txBody>
      </p:sp>
      <p:sp>
        <p:nvSpPr>
          <p:cNvPr id="4" name="矩形 5"/>
          <p:cNvSpPr>
            <a:spLocks noChangeArrowheads="1"/>
          </p:cNvSpPr>
          <p:nvPr/>
        </p:nvSpPr>
        <p:spPr bwMode="auto">
          <a:xfrm>
            <a:off x="0" y="6596063"/>
            <a:ext cx="13239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1000" dirty="0" smtClean="0">
                <a:solidFill>
                  <a:schemeClr val="bg1"/>
                </a:solidFill>
              </a:rPr>
              <a:t>©2015</a:t>
            </a:r>
            <a:r>
              <a:rPr lang="zh-TW" altLang="en-US" sz="1000" dirty="0" smtClean="0">
                <a:solidFill>
                  <a:schemeClr val="bg1"/>
                </a:solidFill>
              </a:rPr>
              <a:t>宗教教育中心</a:t>
            </a:r>
          </a:p>
        </p:txBody>
      </p:sp>
    </p:spTree>
  </p:cSld>
  <p:clrMapOvr>
    <a:masterClrMapping/>
  </p:clrMapOvr>
  <p:transition xmlns:p14="http://schemas.microsoft.com/office/powerpoint/2010/main" spd="slow">
    <p:wheel spokes="8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1143000"/>
          </a:xfrm>
        </p:spPr>
        <p:txBody>
          <a:bodyPr>
            <a:normAutofit fontScale="90000"/>
          </a:bodyPr>
          <a:lstStyle/>
          <a:p>
            <a:pPr lvl="0"/>
            <a:r>
              <a:rPr lang="en-US" altLang="zh-TW" b="1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b="1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</a:br>
            <a:r>
              <a:rPr lang="zh-TW" altLang="zh-TW" b="1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對對方的說話表示理解</a:t>
            </a:r>
            <a:r>
              <a:rPr lang="zh-TW" altLang="zh-TW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zh-TW" altLang="zh-TW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</a:br>
            <a:endParaRPr lang="zh-TW" altLang="en-US" dirty="0">
              <a:solidFill>
                <a:srgbClr val="C0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39552" y="1772816"/>
            <a:ext cx="8229600" cy="4525963"/>
          </a:xfrm>
        </p:spPr>
        <p:txBody>
          <a:bodyPr/>
          <a:lstStyle/>
          <a:p>
            <a:r>
              <a:rPr lang="zh-TW" altLang="zh-TW" dirty="0" smtClean="0">
                <a:latin typeface="微軟正黑體" pitchFamily="34" charset="-120"/>
                <a:ea typeface="微軟正黑體" pitchFamily="34" charset="-120"/>
              </a:rPr>
              <a:t>運用同理心，站在對方立場看事物，對其行為背後的原因表示理解和體諒。</a:t>
            </a:r>
          </a:p>
          <a:p>
            <a:endParaRPr lang="zh-TW" altLang="en-US" dirty="0"/>
          </a:p>
        </p:txBody>
      </p:sp>
      <p:sp>
        <p:nvSpPr>
          <p:cNvPr id="4" name="矩形 5"/>
          <p:cNvSpPr>
            <a:spLocks noChangeArrowheads="1"/>
          </p:cNvSpPr>
          <p:nvPr/>
        </p:nvSpPr>
        <p:spPr bwMode="auto">
          <a:xfrm>
            <a:off x="0" y="6596063"/>
            <a:ext cx="13239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1000" dirty="0" smtClean="0">
                <a:solidFill>
                  <a:schemeClr val="bg1"/>
                </a:solidFill>
              </a:rPr>
              <a:t>©2015</a:t>
            </a:r>
            <a:r>
              <a:rPr lang="zh-TW" altLang="en-US" sz="1000" dirty="0" smtClean="0">
                <a:solidFill>
                  <a:schemeClr val="bg1"/>
                </a:solidFill>
              </a:rPr>
              <a:t>宗教教育中心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>
            <a:normAutofit fontScale="90000"/>
          </a:bodyPr>
          <a:lstStyle/>
          <a:p>
            <a:pPr lvl="0"/>
            <a:r>
              <a:rPr lang="en-US" altLang="zh-TW" b="1" dirty="0">
                <a:solidFill>
                  <a:srgbClr val="FFC000"/>
                </a:solidFill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b="1" dirty="0">
                <a:solidFill>
                  <a:srgbClr val="FFC000"/>
                </a:solidFill>
                <a:latin typeface="微軟正黑體" pitchFamily="34" charset="-120"/>
                <a:ea typeface="微軟正黑體" pitchFamily="34" charset="-120"/>
              </a:rPr>
            </a:br>
            <a:r>
              <a:rPr lang="zh-TW" altLang="zh-TW" b="1" dirty="0" smtClean="0">
                <a:solidFill>
                  <a:srgbClr val="FFC000"/>
                </a:solidFill>
                <a:latin typeface="微軟正黑體" pitchFamily="34" charset="-120"/>
                <a:ea typeface="微軟正黑體" pitchFamily="34" charset="-120"/>
              </a:rPr>
              <a:t>表達自己的感受和訴求</a:t>
            </a:r>
            <a:r>
              <a:rPr lang="zh-TW" altLang="zh-TW" dirty="0" smtClean="0">
                <a:solidFill>
                  <a:srgbClr val="FFC000"/>
                </a:solidFill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zh-TW" altLang="zh-TW" dirty="0" smtClean="0">
                <a:solidFill>
                  <a:srgbClr val="FFC000"/>
                </a:solidFill>
                <a:latin typeface="微軟正黑體" pitchFamily="34" charset="-120"/>
                <a:ea typeface="微軟正黑體" pitchFamily="34" charset="-120"/>
              </a:rPr>
            </a:br>
            <a:endParaRPr lang="zh-TW" altLang="en-US" dirty="0">
              <a:solidFill>
                <a:srgbClr val="FFC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4525963"/>
          </a:xfrm>
        </p:spPr>
        <p:txBody>
          <a:bodyPr/>
          <a:lstStyle/>
          <a:p>
            <a:r>
              <a:rPr lang="zh-TW" altLang="zh-TW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坦誠地表達內心感受，讓對方了解自己的真正想法和行為背後的原因。</a:t>
            </a:r>
          </a:p>
          <a:p>
            <a:endParaRPr lang="zh-TW" altLang="en-US" dirty="0"/>
          </a:p>
        </p:txBody>
      </p:sp>
      <p:sp>
        <p:nvSpPr>
          <p:cNvPr id="4" name="矩形 5"/>
          <p:cNvSpPr>
            <a:spLocks noChangeArrowheads="1"/>
          </p:cNvSpPr>
          <p:nvPr/>
        </p:nvSpPr>
        <p:spPr bwMode="auto">
          <a:xfrm>
            <a:off x="0" y="6596063"/>
            <a:ext cx="13239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1000" dirty="0" smtClean="0">
                <a:solidFill>
                  <a:schemeClr val="bg1"/>
                </a:solidFill>
              </a:rPr>
              <a:t>©2015</a:t>
            </a:r>
            <a:r>
              <a:rPr lang="zh-TW" altLang="en-US" sz="1000" dirty="0" smtClean="0">
                <a:solidFill>
                  <a:schemeClr val="bg1"/>
                </a:solidFill>
              </a:rPr>
              <a:t>宗教教育中心</a:t>
            </a:r>
          </a:p>
        </p:txBody>
      </p:sp>
    </p:spTree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8229600" cy="1143000"/>
          </a:xfrm>
        </p:spPr>
        <p:txBody>
          <a:bodyPr>
            <a:normAutofit fontScale="90000"/>
          </a:bodyPr>
          <a:lstStyle/>
          <a:p>
            <a:pPr lvl="0"/>
            <a:r>
              <a:rPr lang="en-US" altLang="zh-TW" b="1" dirty="0" smtClean="0">
                <a:solidFill>
                  <a:srgbClr val="FF99FF"/>
                </a:solidFill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b="1" dirty="0" smtClean="0">
                <a:solidFill>
                  <a:srgbClr val="FF99FF"/>
                </a:solidFill>
                <a:latin typeface="微軟正黑體" pitchFamily="34" charset="-120"/>
                <a:ea typeface="微軟正黑體" pitchFamily="34" charset="-120"/>
              </a:rPr>
            </a:br>
            <a:r>
              <a:rPr lang="zh-TW" altLang="zh-TW" b="1" dirty="0" smtClean="0">
                <a:solidFill>
                  <a:srgbClr val="FF99FF"/>
                </a:solidFill>
                <a:latin typeface="微軟正黑體" pitchFamily="34" charset="-120"/>
                <a:ea typeface="微軟正黑體" pitchFamily="34" charset="-120"/>
              </a:rPr>
              <a:t>共同協商訂定改善建議</a:t>
            </a:r>
            <a:br>
              <a:rPr lang="zh-TW" altLang="zh-TW" b="1" dirty="0" smtClean="0">
                <a:solidFill>
                  <a:srgbClr val="FF99FF"/>
                </a:solidFill>
                <a:latin typeface="微軟正黑體" pitchFamily="34" charset="-120"/>
                <a:ea typeface="微軟正黑體" pitchFamily="34" charset="-120"/>
              </a:rPr>
            </a:br>
            <a:endParaRPr lang="zh-TW" altLang="en-US" b="1" dirty="0">
              <a:solidFill>
                <a:srgbClr val="FF99FF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0" y="1916832"/>
            <a:ext cx="9144000" cy="2592288"/>
          </a:xfrm>
          <a:solidFill>
            <a:schemeClr val="tx1">
              <a:alpha val="27000"/>
            </a:schemeClr>
          </a:solidFill>
          <a:effectLst>
            <a:softEdge rad="31750"/>
          </a:effectLst>
        </p:spPr>
        <p:txBody>
          <a:bodyPr/>
          <a:lstStyle/>
          <a:p>
            <a:endParaRPr lang="en-US" altLang="zh-TW" dirty="0" smtClean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zh-TW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在平靜下來後一起檢討問題所在，討論改善方法，並盡力遵守，避免重蹈覆轍，令雙方日後相處更有默契。</a:t>
            </a:r>
          </a:p>
          <a:p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" name="矩形 5"/>
          <p:cNvSpPr>
            <a:spLocks noChangeArrowheads="1"/>
          </p:cNvSpPr>
          <p:nvPr/>
        </p:nvSpPr>
        <p:spPr bwMode="auto">
          <a:xfrm>
            <a:off x="0" y="6596063"/>
            <a:ext cx="13239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1000" dirty="0" smtClean="0">
                <a:solidFill>
                  <a:schemeClr val="bg1"/>
                </a:solidFill>
              </a:rPr>
              <a:t>©2015</a:t>
            </a:r>
            <a:r>
              <a:rPr lang="zh-TW" altLang="en-US" sz="1000" dirty="0" smtClean="0">
                <a:solidFill>
                  <a:schemeClr val="bg1"/>
                </a:solidFill>
              </a:rPr>
              <a:t>宗教教育中心</a:t>
            </a:r>
          </a:p>
        </p:txBody>
      </p:sp>
    </p:spTree>
  </p:cSld>
  <p:clrMapOvr>
    <a:masterClrMapping/>
  </p:clrMapOvr>
  <p:transition xmlns:p14="http://schemas.microsoft.com/office/powerpoint/2010/main" spd="slow">
    <p:blinds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</TotalTime>
  <Words>91</Words>
  <Application>Microsoft Macintosh PowerPoint</Application>
  <PresentationFormat>On-screen Show (4:3)</PresentationFormat>
  <Paragraphs>15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佈景主題</vt:lpstr>
      <vt:lpstr> 愛的溝通四部曲 </vt:lpstr>
      <vt:lpstr> 傾聽對方的感受和訴求 </vt:lpstr>
      <vt:lpstr> 對對方的說話表示理解 </vt:lpstr>
      <vt:lpstr> 表達自己的感受和訴求 </vt:lpstr>
      <vt:lpstr> 共同協商訂定改善建議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愛的溝通四步曲</dc:title>
  <dc:creator>ivy</dc:creator>
  <cp:lastModifiedBy>Universe Wang</cp:lastModifiedBy>
  <cp:revision>35</cp:revision>
  <dcterms:created xsi:type="dcterms:W3CDTF">2014-10-23T02:11:57Z</dcterms:created>
  <dcterms:modified xsi:type="dcterms:W3CDTF">2023-04-19T00:10:42Z</dcterms:modified>
</cp:coreProperties>
</file>